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9"/>
  </p:notesMasterIdLst>
  <p:handoutMasterIdLst>
    <p:handoutMasterId r:id="rId20"/>
  </p:handoutMasterIdLst>
  <p:sldIdLst>
    <p:sldId id="311" r:id="rId2"/>
    <p:sldId id="312" r:id="rId3"/>
    <p:sldId id="280" r:id="rId4"/>
    <p:sldId id="305" r:id="rId5"/>
    <p:sldId id="258" r:id="rId6"/>
    <p:sldId id="262" r:id="rId7"/>
    <p:sldId id="259" r:id="rId8"/>
    <p:sldId id="306" r:id="rId9"/>
    <p:sldId id="307" r:id="rId10"/>
    <p:sldId id="266" r:id="rId11"/>
    <p:sldId id="308" r:id="rId12"/>
    <p:sldId id="265" r:id="rId13"/>
    <p:sldId id="267" r:id="rId14"/>
    <p:sldId id="261" r:id="rId15"/>
    <p:sldId id="309" r:id="rId16"/>
    <p:sldId id="268" r:id="rId17"/>
    <p:sldId id="310" r:id="rId18"/>
  </p:sldIdLst>
  <p:sldSz cx="12192000" cy="6858000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ans Medium" panose="020B0603050203000203" pitchFamily="34" charset="0"/>
      <p:regular r:id="rId31"/>
      <p: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Press Start 2P" panose="02000503000000000000" pitchFamily="1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Bold" panose="02000000000000000000" pitchFamily="2" charset="0"/>
      <p:bold r:id="rId42"/>
      <p:italic r:id="rId43"/>
      <p:boldItalic r:id="rId44"/>
    </p:embeddedFont>
    <p:embeddedFont>
      <p:font typeface="Roboto Regular" panose="020B060402020202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4409"/>
    <a:srgbClr val="222222"/>
    <a:srgbClr val="432705"/>
    <a:srgbClr val="E6E6E6"/>
    <a:srgbClr val="F2F2F2"/>
    <a:srgbClr val="373737"/>
    <a:srgbClr val="000000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68216-8952-40AE-BFA6-22CA0585AC91}" v="106" dt="2022-10-12T13:15:10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4" autoAdjust="0"/>
    <p:restoredTop sz="78638" autoAdjust="0"/>
  </p:normalViewPr>
  <p:slideViewPr>
    <p:cSldViewPr snapToGrid="0">
      <p:cViewPr varScale="1">
        <p:scale>
          <a:sx n="100" d="100"/>
          <a:sy n="100" d="100"/>
        </p:scale>
        <p:origin x="26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8568216-8952-40AE-BFA6-22CA0585AC91}"/>
    <pc:docChg chg="undo custSel addSld delSld modSld sldOrd delSection modSection">
      <pc:chgData name="Rob Sewell" userId="c802df42025d5e1f" providerId="LiveId" clId="{F8568216-8952-40AE-BFA6-22CA0585AC91}" dt="2022-10-12T13:20:31.107" v="253" actId="1076"/>
      <pc:docMkLst>
        <pc:docMk/>
      </pc:docMkLst>
      <pc:sldChg chg="addSp delSp modSp add mod modTransition setBg modClrScheme delAnim modAnim chgLayout">
        <pc:chgData name="Rob Sewell" userId="c802df42025d5e1f" providerId="LiveId" clId="{F8568216-8952-40AE-BFA6-22CA0585AC91}" dt="2022-10-12T13:05:48.903" v="214" actId="14100"/>
        <pc:sldMkLst>
          <pc:docMk/>
          <pc:sldMk cId="2960205184" sldId="258"/>
        </pc:sldMkLst>
        <pc:spChg chg="mod ord">
          <ac:chgData name="Rob Sewell" userId="c802df42025d5e1f" providerId="LiveId" clId="{F8568216-8952-40AE-BFA6-22CA0585AC91}" dt="2022-10-12T12:46:35.897" v="69" actId="700"/>
          <ac:spMkLst>
            <pc:docMk/>
            <pc:sldMk cId="2960205184" sldId="258"/>
            <ac:spMk id="2" creationId="{46E30257-DF02-4D3B-8D0D-DB1140BDA04C}"/>
          </ac:spMkLst>
        </pc:spChg>
        <pc:spChg chg="add del mod ord">
          <ac:chgData name="Rob Sewell" userId="c802df42025d5e1f" providerId="LiveId" clId="{F8568216-8952-40AE-BFA6-22CA0585AC91}" dt="2022-10-12T12:46:38.897" v="70" actId="478"/>
          <ac:spMkLst>
            <pc:docMk/>
            <pc:sldMk cId="2960205184" sldId="258"/>
            <ac:spMk id="3" creationId="{8A2EF616-79B7-98ED-FFF7-C723A31046B9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4" creationId="{2B6E81E7-8F77-5375-7096-1D41AD9EE243}"/>
          </ac:spMkLst>
        </pc:spChg>
        <pc:spChg chg="del">
          <ac:chgData name="Rob Sewell" userId="c802df42025d5e1f" providerId="LiveId" clId="{F8568216-8952-40AE-BFA6-22CA0585AC91}" dt="2022-10-12T12:59:37.424" v="139" actId="478"/>
          <ac:spMkLst>
            <pc:docMk/>
            <pc:sldMk cId="2960205184" sldId="258"/>
            <ac:spMk id="6" creationId="{3D51CED4-4117-446C-B9D2-A952A28D293B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9" creationId="{6E95E166-C7D7-495A-AE9F-2D0468055771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10" creationId="{8992CA37-D438-4672-9735-7D27DEFBC1BB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11" creationId="{7EBFD5E3-8D9C-40DF-8B66-D1099214050B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12" creationId="{F5038D7F-3FE5-43AD-9133-03B8DCE8B66A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13" creationId="{400EFF97-240C-4FDF-878E-554FED39F979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14" creationId="{D2A65BD5-22F1-486C-B3E9-D872BD63819B}"/>
          </ac:spMkLst>
        </pc:spChg>
        <pc:spChg chg="del">
          <ac:chgData name="Rob Sewell" userId="c802df42025d5e1f" providerId="LiveId" clId="{F8568216-8952-40AE-BFA6-22CA0585AC91}" dt="2022-10-12T12:59:34.916" v="138" actId="478"/>
          <ac:spMkLst>
            <pc:docMk/>
            <pc:sldMk cId="2960205184" sldId="258"/>
            <ac:spMk id="15" creationId="{9845144F-0770-416C-B3BC-246DD2557FDC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16" creationId="{42EF3F17-B9AC-4882-AC17-6070BC9A6399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17" creationId="{05F3E43E-6EA7-4F60-8D1A-23E7ED2288FB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18" creationId="{A9F26835-E2B3-4250-A1CF-DB8B3E148076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19" creationId="{7B2C7056-7582-4425-AC3D-17484B82E1DA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20" creationId="{0EFD0865-9A70-4D78-B595-9B333241CE42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21" creationId="{5DCC260E-2976-4E25-8C6C-FB5FE2D2C91E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22" creationId="{FAC90E94-57DE-444D-9995-5A81F9844E79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23" creationId="{0AB033AD-7B22-4789-A7A1-DA5F69BD9351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24" creationId="{DF2D5132-B743-A9E1-D918-E1CC3EA96252}"/>
          </ac:spMkLst>
        </pc:spChg>
        <pc:spChg chg="del">
          <ac:chgData name="Rob Sewell" userId="c802df42025d5e1f" providerId="LiveId" clId="{F8568216-8952-40AE-BFA6-22CA0585AC91}" dt="2022-10-12T12:59:27.239" v="137" actId="478"/>
          <ac:spMkLst>
            <pc:docMk/>
            <pc:sldMk cId="2960205184" sldId="258"/>
            <ac:spMk id="25" creationId="{4DBA75CE-8DBD-45E0-8E9F-12A9E0E055EC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26" creationId="{BA375441-D912-B09E-F665-13E419959028}"/>
          </ac:spMkLst>
        </pc:spChg>
        <pc:spChg chg="add del mod">
          <ac:chgData name="Rob Sewell" userId="c802df42025d5e1f" providerId="LiveId" clId="{F8568216-8952-40AE-BFA6-22CA0585AC91}" dt="2022-10-12T13:05:09.592" v="199" actId="478"/>
          <ac:spMkLst>
            <pc:docMk/>
            <pc:sldMk cId="2960205184" sldId="258"/>
            <ac:spMk id="27" creationId="{8F69F64D-755C-605F-FFE0-24AC7114E4F4}"/>
          </ac:spMkLst>
        </pc:spChg>
        <pc:spChg chg="add del mod">
          <ac:chgData name="Rob Sewell" userId="c802df42025d5e1f" providerId="LiveId" clId="{F8568216-8952-40AE-BFA6-22CA0585AC91}" dt="2022-10-12T13:05:15.348" v="204" actId="478"/>
          <ac:spMkLst>
            <pc:docMk/>
            <pc:sldMk cId="2960205184" sldId="258"/>
            <ac:spMk id="28" creationId="{29ABA22D-488C-7CF4-DE21-4CE2D0D6D89E}"/>
          </ac:spMkLst>
        </pc:spChg>
        <pc:spChg chg="add del mod">
          <ac:chgData name="Rob Sewell" userId="c802df42025d5e1f" providerId="LiveId" clId="{F8568216-8952-40AE-BFA6-22CA0585AC91}" dt="2022-10-12T13:05:20.729" v="207" actId="478"/>
          <ac:spMkLst>
            <pc:docMk/>
            <pc:sldMk cId="2960205184" sldId="258"/>
            <ac:spMk id="29" creationId="{E9173B71-1682-B699-B771-4AB24EDCFFC0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0" creationId="{B2562129-973E-770B-FC1E-D5F7625444FA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1" creationId="{6B179551-E0C5-267C-17D1-A7914AF4C8EC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2" creationId="{82F3E67C-0284-CC26-5216-994278B3D4FD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3" creationId="{475884B4-C1A4-37F8-A3F4-734708820B55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4" creationId="{8139F294-0112-3ED7-9331-79695EF9A8DD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5" creationId="{EEA3E582-00A5-BFCC-B3D2-07F724D4928D}"/>
          </ac:spMkLst>
        </pc:spChg>
        <pc:spChg chg="add mod">
          <ac:chgData name="Rob Sewell" userId="c802df42025d5e1f" providerId="LiveId" clId="{F8568216-8952-40AE-BFA6-22CA0585AC91}" dt="2022-10-12T13:05:48.903" v="214" actId="14100"/>
          <ac:spMkLst>
            <pc:docMk/>
            <pc:sldMk cId="2960205184" sldId="258"/>
            <ac:spMk id="36" creationId="{2B513A8B-73E9-ECA8-5CF9-536B32EAAEF8}"/>
          </ac:spMkLst>
        </pc:spChg>
        <pc:spChg chg="add mod ord">
          <ac:chgData name="Rob Sewell" userId="c802df42025d5e1f" providerId="LiveId" clId="{F8568216-8952-40AE-BFA6-22CA0585AC91}" dt="2022-10-12T13:05:44.005" v="213" actId="14100"/>
          <ac:spMkLst>
            <pc:docMk/>
            <pc:sldMk cId="2960205184" sldId="258"/>
            <ac:spMk id="37" creationId="{72AB8F10-4EA0-297A-3BAE-D062F266E950}"/>
          </ac:spMkLst>
        </pc:spChg>
        <pc:spChg chg="add mod ord">
          <ac:chgData name="Rob Sewell" userId="c802df42025d5e1f" providerId="LiveId" clId="{F8568216-8952-40AE-BFA6-22CA0585AC91}" dt="2022-10-12T13:05:31.210" v="210" actId="1076"/>
          <ac:spMkLst>
            <pc:docMk/>
            <pc:sldMk cId="2960205184" sldId="258"/>
            <ac:spMk id="38" creationId="{45D028A8-D464-1D89-D228-6256B9B81A84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39" creationId="{17F0D3FC-8A6C-354D-09F3-9D4587FF900A}"/>
          </ac:spMkLst>
        </pc:spChg>
        <pc:spChg chg="add mod">
          <ac:chgData name="Rob Sewell" userId="c802df42025d5e1f" providerId="LiveId" clId="{F8568216-8952-40AE-BFA6-22CA0585AC91}" dt="2022-10-12T12:59:38.154" v="140"/>
          <ac:spMkLst>
            <pc:docMk/>
            <pc:sldMk cId="2960205184" sldId="258"/>
            <ac:spMk id="40" creationId="{96DEF9F6-3F7B-2FE6-D930-8828A08E5E66}"/>
          </ac:spMkLst>
        </pc:spChg>
        <pc:picChg chg="del">
          <ac:chgData name="Rob Sewell" userId="c802df42025d5e1f" providerId="LiveId" clId="{F8568216-8952-40AE-BFA6-22CA0585AC91}" dt="2022-10-12T12:46:26.585" v="68" actId="478"/>
          <ac:picMkLst>
            <pc:docMk/>
            <pc:sldMk cId="2960205184" sldId="258"/>
            <ac:picMk id="8" creationId="{77353FFA-A662-453E-B455-F13824BEAFD8}"/>
          </ac:picMkLst>
        </pc:picChg>
      </pc:sldChg>
      <pc:sldChg chg="addSp delSp modSp add mod modTransition setBg modClrScheme delAnim modAnim chgLayout">
        <pc:chgData name="Rob Sewell" userId="c802df42025d5e1f" providerId="LiveId" clId="{F8568216-8952-40AE-BFA6-22CA0585AC91}" dt="2022-10-12T13:06:46.806" v="220"/>
        <pc:sldMkLst>
          <pc:docMk/>
          <pc:sldMk cId="2104782064" sldId="259"/>
        </pc:sldMkLst>
        <pc:spChg chg="del mod ord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3" creationId="{2A0EB48F-0BF0-4BA4-8F9A-D7CB00542A7F}"/>
          </ac:spMkLst>
        </pc:spChg>
        <pc:spChg chg="add del mod ord">
          <ac:chgData name="Rob Sewell" userId="c802df42025d5e1f" providerId="LiveId" clId="{F8568216-8952-40AE-BFA6-22CA0585AC91}" dt="2022-10-12T12:47:14.852" v="76" actId="478"/>
          <ac:spMkLst>
            <pc:docMk/>
            <pc:sldMk cId="2104782064" sldId="259"/>
            <ac:spMk id="5" creationId="{323B53C8-3C17-777D-2BC4-ED5C39A2CD0C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7" creationId="{C88675B5-B48D-4BAD-A052-1CC846BEEED2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8" creationId="{3D535300-59DA-4C5B-AAB9-50880515F5D3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9" creationId="{D334B7B7-3A8D-4671-8401-E04EB8CFC327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0" creationId="{AEB8F193-DB41-4DF3-9A93-87871632E42F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1" creationId="{3E21089A-EB68-4FA5-95BC-631C5652FD7C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2" creationId="{6BA497D5-AB14-4C2C-BE6C-982780544F76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3" creationId="{64241BD9-EFA0-4A4D-9A30-9BF7134E391D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4" creationId="{1E54E7FC-5575-476C-A84D-77A53E3FBCD3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5" creationId="{44858B06-E7FB-4011-BE1E-239A5F712CBF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6" creationId="{276B14A0-681B-4378-9F34-4EF42DB5F65F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7" creationId="{2227C249-50A8-4BCD-927A-0BF3E9467028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8" creationId="{F097183B-23DE-4994-A572-1C4D6006CE99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19" creationId="{C968C35E-294F-4518-AFAF-2143815CB236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20" creationId="{06923683-6742-42C3-A566-235D8098D9C8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21" creationId="{95E06F83-6407-46C2-99BC-7C5E4AB51205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22" creationId="{71BD8AFA-7CEF-4467-9B63-45F875197152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23" creationId="{C849ACEF-046F-118F-0972-2F7E93A62464}"/>
          </ac:spMkLst>
        </pc:spChg>
        <pc:spChg chg="del">
          <ac:chgData name="Rob Sewell" userId="c802df42025d5e1f" providerId="LiveId" clId="{F8568216-8952-40AE-BFA6-22CA0585AC91}" dt="2022-10-12T13:06:38.004" v="218" actId="478"/>
          <ac:spMkLst>
            <pc:docMk/>
            <pc:sldMk cId="2104782064" sldId="259"/>
            <ac:spMk id="24" creationId="{4558A6CD-5656-46A2-8DE9-2ABDBCFF9EC1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25" creationId="{54D4FEAF-F5B7-BE13-3BA7-B2C5BA74BFA2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26" creationId="{677BA64D-2936-8846-9853-6C89A59AB8A0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27" creationId="{EE9651A8-690E-9D4C-8468-AC2E6C83EA5E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28" creationId="{90EEA115-6244-E63B-CFB1-53B20CE71BB5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29" creationId="{C9338A57-AAF3-1F0B-3C32-645EC1F358CD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0" creationId="{85948C93-E792-A1A0-429A-39E3D9CDF88D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1" creationId="{B9A390BE-DB0B-1E69-AA69-C0F9495ADF92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2" creationId="{9191B36C-EE1A-4B2D-6713-5F443EA50D31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3" creationId="{69277C0B-4FAC-E9B1-78F5-F2DA91CD4B1C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4" creationId="{5C107FC2-1460-F1BE-8041-525E127F3A92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5" creationId="{0F1E077F-9E60-50F6-83A7-91B0DC2BCC60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6" creationId="{2D92381F-B57B-28C5-2D4B-26F9D71EDF2F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7" creationId="{ACB3DA68-2CA7-613F-9569-AD0C3DB2863D}"/>
          </ac:spMkLst>
        </pc:spChg>
        <pc:spChg chg="add mod">
          <ac:chgData name="Rob Sewell" userId="c802df42025d5e1f" providerId="LiveId" clId="{F8568216-8952-40AE-BFA6-22CA0585AC91}" dt="2022-10-12T13:06:39.696" v="219"/>
          <ac:spMkLst>
            <pc:docMk/>
            <pc:sldMk cId="2104782064" sldId="259"/>
            <ac:spMk id="38" creationId="{D264D3B0-17D5-3B3A-82FC-F9A26AA8AAC7}"/>
          </ac:spMkLst>
        </pc:spChg>
        <pc:picChg chg="del">
          <ac:chgData name="Rob Sewell" userId="c802df42025d5e1f" providerId="LiveId" clId="{F8568216-8952-40AE-BFA6-22CA0585AC91}" dt="2022-10-12T12:46:48.957" v="72" actId="478"/>
          <ac:picMkLst>
            <pc:docMk/>
            <pc:sldMk cId="2104782064" sldId="259"/>
            <ac:picMk id="6" creationId="{2BCFFFF5-97FE-4F59-A54F-6640C402F227}"/>
          </ac:picMkLst>
        </pc:picChg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3897689681" sldId="260"/>
        </pc:sldMkLst>
      </pc:sldChg>
      <pc:sldChg chg="addSp delSp modSp add mod modTransition setBg modClrScheme delAnim modAnim chgLayout">
        <pc:chgData name="Rob Sewell" userId="c802df42025d5e1f" providerId="LiveId" clId="{F8568216-8952-40AE-BFA6-22CA0585AC91}" dt="2022-10-12T13:20:31.107" v="253" actId="1076"/>
        <pc:sldMkLst>
          <pc:docMk/>
          <pc:sldMk cId="3848292257" sldId="261"/>
        </pc:sldMkLst>
        <pc:spChg chg="del mod ord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5" creationId="{EFEFCCEF-DD2C-4F4F-8970-3A39DED07036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6" creationId="{E4E516FE-F6B4-43C2-82C0-4658102753A9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7" creationId="{C403BB25-EEF3-4EFF-943F-7C1069D2FDD1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8" creationId="{9FF13077-EE0E-4EEF-B435-2C0C7526D237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9" creationId="{9723B91C-9E92-49F4-9A1F-A17830119CD5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0" creationId="{5A25CF4B-7775-4EA0-AA53-5D6CF6C736E3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1" creationId="{FD20AC20-5FF1-46B7-9431-F78CA32AD634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2" creationId="{E22851D6-CE5A-452C-BCEE-07E8161DD580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3" creationId="{D3898CF0-AC59-4297-B3CD-190AC70E0804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4" creationId="{86B70125-918C-41A5-BE05-4E23EDA36437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5" creationId="{C8392ADA-EF6C-472D-90F4-3F429D04689F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6" creationId="{FC74AD19-3B05-4044-A6EE-BF3D49AFE56C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7" creationId="{97D0DFA3-6B15-4567-A0D7-14C495CB0B0E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8" creationId="{2132A5E6-FA7C-4708-9900-ED499BDE6B24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19" creationId="{176C7800-A8A7-49CC-A7D5-CECA0C466375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20" creationId="{2DEC66B4-49A5-414F-A897-901EF4B08FB2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21" creationId="{D73C1F9C-6610-4570-8718-0FB447E9ECE4}"/>
          </ac:spMkLst>
        </pc:spChg>
        <pc:spChg chg="add del mod ord">
          <ac:chgData name="Rob Sewell" userId="c802df42025d5e1f" providerId="LiveId" clId="{F8568216-8952-40AE-BFA6-22CA0585AC91}" dt="2022-10-12T12:49:00.869" v="94" actId="478"/>
          <ac:spMkLst>
            <pc:docMk/>
            <pc:sldMk cId="3848292257" sldId="261"/>
            <ac:spMk id="22" creationId="{182AA174-CD1B-2AF4-7494-746BA336F328}"/>
          </ac:spMkLst>
        </pc:spChg>
        <pc:spChg chg="del">
          <ac:chgData name="Rob Sewell" userId="c802df42025d5e1f" providerId="LiveId" clId="{F8568216-8952-40AE-BFA6-22CA0585AC91}" dt="2022-10-12T13:08:33.539" v="239" actId="478"/>
          <ac:spMkLst>
            <pc:docMk/>
            <pc:sldMk cId="3848292257" sldId="261"/>
            <ac:spMk id="23" creationId="{567B2F48-F8D4-4E7D-86F8-87B83D4216B8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24" creationId="{7EBDDA11-DE2F-95B2-50CE-FF8D27E2AC2B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25" creationId="{9A7D3C22-3A2D-0729-A197-5C8BB72D260A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26" creationId="{79152C1D-B0FA-51E9-9A6F-0F389B7B45AE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27" creationId="{369213A6-C892-B385-91BC-6F6DD2F1E7B3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28" creationId="{AA251B47-F161-C0CA-C187-D16C8BE3722A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29" creationId="{E76EDF25-0FA1-9605-71AD-F8836E922936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0" creationId="{FDDFBDAA-A0C8-F99D-B179-B2443C84AF91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1" creationId="{6C468E31-E966-7FF0-D151-D61441743718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2" creationId="{CE96F57A-B4D0-7B83-552C-E46CB989F914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3" creationId="{A2AB61E7-6DDC-BBB3-C841-3A99C40F8807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4" creationId="{5E068C27-575F-CC7E-9E03-3A4E00F2C57F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5" creationId="{33EEB4B7-E1FF-5CDD-F4AB-2354DB034124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6" creationId="{4ED6C953-493E-E293-6DFD-A32EAADD7B6C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7" creationId="{5ADC0CED-786E-35FE-1D56-90A57AC1BDE1}"/>
          </ac:spMkLst>
        </pc:spChg>
        <pc:spChg chg="add mod">
          <ac:chgData name="Rob Sewell" userId="c802df42025d5e1f" providerId="LiveId" clId="{F8568216-8952-40AE-BFA6-22CA0585AC91}" dt="2022-10-12T13:08:33.833" v="240"/>
          <ac:spMkLst>
            <pc:docMk/>
            <pc:sldMk cId="3848292257" sldId="261"/>
            <ac:spMk id="38" creationId="{20F7171A-9A08-1778-C239-2DAF69F5F22E}"/>
          </ac:spMkLst>
        </pc:spChg>
        <pc:picChg chg="del">
          <ac:chgData name="Rob Sewell" userId="c802df42025d5e1f" providerId="LiveId" clId="{F8568216-8952-40AE-BFA6-22CA0585AC91}" dt="2022-10-12T12:48:14.959" v="92" actId="478"/>
          <ac:picMkLst>
            <pc:docMk/>
            <pc:sldMk cId="3848292257" sldId="261"/>
            <ac:picMk id="3" creationId="{919010B7-D735-4F8D-951A-319F6D69B4C3}"/>
          </ac:picMkLst>
        </pc:picChg>
        <pc:picChg chg="add del mod">
          <ac:chgData name="Rob Sewell" userId="c802df42025d5e1f" providerId="LiveId" clId="{F8568216-8952-40AE-BFA6-22CA0585AC91}" dt="2022-10-12T13:20:22.180" v="250" actId="478"/>
          <ac:picMkLst>
            <pc:docMk/>
            <pc:sldMk cId="3848292257" sldId="261"/>
            <ac:picMk id="40" creationId="{FD719B9E-99CA-E2D4-BEB7-35262BE1C0CF}"/>
          </ac:picMkLst>
        </pc:picChg>
        <pc:picChg chg="add mod">
          <ac:chgData name="Rob Sewell" userId="c802df42025d5e1f" providerId="LiveId" clId="{F8568216-8952-40AE-BFA6-22CA0585AC91}" dt="2022-10-12T13:20:31.107" v="253" actId="1076"/>
          <ac:picMkLst>
            <pc:docMk/>
            <pc:sldMk cId="3848292257" sldId="261"/>
            <ac:picMk id="42" creationId="{0E039A5B-F860-5AB5-B8EC-3251082AC407}"/>
          </ac:picMkLst>
        </pc:picChg>
      </pc:sldChg>
      <pc:sldChg chg="addSp delSp modSp add mod modTransition setBg delAnim modAnim">
        <pc:chgData name="Rob Sewell" userId="c802df42025d5e1f" providerId="LiveId" clId="{F8568216-8952-40AE-BFA6-22CA0585AC91}" dt="2022-10-12T13:06:24.736" v="217"/>
        <pc:sldMkLst>
          <pc:docMk/>
          <pc:sldMk cId="3656042351" sldId="262"/>
        </pc:sldMkLst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" creationId="{78ADF2D9-B7C9-B509-E5A1-C73D47E445F6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5" creationId="{858E27FA-74D5-40B4-9E72-7AD58A339258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6" creationId="{4EF58372-B45D-44A0-B213-27132CB1F703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7" creationId="{8079F995-FBD9-4A04-9314-EAEEAE951627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8" creationId="{B6CB9FF1-8169-4FBE-B432-C374E56A122F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9" creationId="{97142A3B-ABBF-49AB-92AF-0AE68941E38A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0" creationId="{E1763506-0E54-4B61-8F3B-4535D4A1D6B6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1" creationId="{BFBEF8E8-356B-4CB0-BAF4-9FBB4D9337EF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2" creationId="{B8F466E7-6375-476D-885A-FB9E9F0CF515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3" creationId="{84882539-F6FD-4EED-9E3C-6D982C8D15BB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4" creationId="{DED986DA-C751-472A-BB74-5A0149B2C5E0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5" creationId="{2F242E3B-0E98-414D-9907-A0C5E11587AB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6" creationId="{2790E182-0BB2-43BD-A147-D3146408498C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7" creationId="{F4CBA4BC-9DDD-47C2-A1D5-B2C015957B03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8" creationId="{33A08B36-5229-44E6-877E-8645215D6C87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19" creationId="{6C7B3E46-1892-4E34-9F98-7F00C4331B31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20" creationId="{838D1C23-5389-4071-B1FE-540313E84386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21" creationId="{8D76B3A3-5229-479E-8429-2488D6BA8684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2" creationId="{9CB31B95-FA67-E483-9AD3-37161C905107}"/>
          </ac:spMkLst>
        </pc:spChg>
        <pc:spChg chg="del">
          <ac:chgData name="Rob Sewell" userId="c802df42025d5e1f" providerId="LiveId" clId="{F8568216-8952-40AE-BFA6-22CA0585AC91}" dt="2022-10-12T13:06:00.535" v="215" actId="478"/>
          <ac:spMkLst>
            <pc:docMk/>
            <pc:sldMk cId="3656042351" sldId="262"/>
            <ac:spMk id="23" creationId="{8A422E3D-26A5-47B4-A878-2F39DF01B2B2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4" creationId="{AE90F9CF-E0B1-4DE7-38DA-AB2518D1A098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5" creationId="{15196117-8C42-4465-4C5B-B9A48ACC522B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6" creationId="{90A294CA-AD78-AD37-0636-E46F872267C1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7" creationId="{9C12FA94-B8ED-1204-59D9-D5A68826474A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8" creationId="{79807695-BF1C-182A-BF6B-511D34F788BD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29" creationId="{81FC69BC-DB28-CFEC-1DF9-E08CB2A01874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0" creationId="{AEFA0BD5-9F85-5EE8-F679-834760A26E91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1" creationId="{9FE2ECA0-9329-A2F9-D98E-8E34C3F7E60B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2" creationId="{756CF1B3-FB05-56EE-B078-CFC1D7A79911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3" creationId="{818652F3-64B2-2E3A-4D61-6306501CE3AC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4" creationId="{E2EA905F-9A37-FE52-CB69-9D9605799FDA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5" creationId="{A15DB9FC-C8A7-912C-BB18-6338A49C0C77}"/>
          </ac:spMkLst>
        </pc:spChg>
        <pc:spChg chg="add mod">
          <ac:chgData name="Rob Sewell" userId="c802df42025d5e1f" providerId="LiveId" clId="{F8568216-8952-40AE-BFA6-22CA0585AC91}" dt="2022-10-12T13:06:11.682" v="216"/>
          <ac:spMkLst>
            <pc:docMk/>
            <pc:sldMk cId="3656042351" sldId="262"/>
            <ac:spMk id="36" creationId="{5EB1827E-4927-E9D8-FEA1-65CC43F1FB09}"/>
          </ac:spMkLst>
        </pc:spChg>
        <pc:picChg chg="del">
          <ac:chgData name="Rob Sewell" userId="c802df42025d5e1f" providerId="LiveId" clId="{F8568216-8952-40AE-BFA6-22CA0585AC91}" dt="2022-10-12T12:46:44.381" v="71" actId="478"/>
          <ac:picMkLst>
            <pc:docMk/>
            <pc:sldMk cId="3656042351" sldId="262"/>
            <ac:picMk id="3" creationId="{EAEB23A8-E25F-49A7-A40C-B8857CE98CAA}"/>
          </ac:picMkLst>
        </pc:picChg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1496184394" sldId="263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1045751195" sldId="264"/>
        </pc:sldMkLst>
      </pc:sldChg>
      <pc:sldChg chg="addSp delSp modSp add mod modTransition setBg delAnim modAnim">
        <pc:chgData name="Rob Sewell" userId="c802df42025d5e1f" providerId="LiveId" clId="{F8568216-8952-40AE-BFA6-22CA0585AC91}" dt="2022-10-12T13:15:10.426" v="246"/>
        <pc:sldMkLst>
          <pc:docMk/>
          <pc:sldMk cId="1240166927" sldId="265"/>
        </pc:sldMkLst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2" creationId="{A50FEDEB-CD4B-C17E-2E2F-2AE44D5BD384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4" creationId="{00E2C05A-2F99-4619-8E35-2EE386F24A86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5" creationId="{CA594AAA-17AE-451F-AB4D-CA00906D7335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7" creationId="{C8E56C1B-E784-7C6A-673D-A0CF0762F711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8" creationId="{B1F591C4-601E-E98D-AF78-C5DAFE8237B5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9" creationId="{D490C78F-AFE4-5353-96E9-54EB157CACA6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0" creationId="{16D8AADA-BF84-6C78-172B-76D4B4C531AD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1" creationId="{2D909CEF-2A2B-E1BE-9880-641047DD308B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2" creationId="{24780B98-3C27-0B3D-3D70-27575C91739F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3" creationId="{E7072DA3-E634-E932-2B4C-45F4BB20E815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4" creationId="{C48C4C29-3A8D-5C82-7DD0-0C95ECE85707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5" creationId="{37C7CC26-E6AA-9100-46A1-7019520299F4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6" creationId="{FBC1CE5F-372A-53E9-2E71-D4EDC930CB9F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7" creationId="{1D93828A-7004-AE8C-F683-13FFDDC1BA41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8" creationId="{346FA2DB-1C3E-42E1-DA84-3D4583955EC7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19" creationId="{7F253D3E-9D16-2660-74C3-667EF9DB045C}"/>
          </ac:spMkLst>
        </pc:spChg>
        <pc:spChg chg="add mod">
          <ac:chgData name="Rob Sewell" userId="c802df42025d5e1f" providerId="LiveId" clId="{F8568216-8952-40AE-BFA6-22CA0585AC91}" dt="2022-10-12T13:08:04.769" v="234"/>
          <ac:spMkLst>
            <pc:docMk/>
            <pc:sldMk cId="1240166927" sldId="265"/>
            <ac:spMk id="20" creationId="{DC8DFDD8-4E37-D4E0-5016-E55FAD7A402A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25" creationId="{FA3AEBBC-F37B-44DE-B87A-EBA7790F11F9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26" creationId="{2F9729B5-FD6F-4107-97CF-294F60E2E121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27" creationId="{F3DC7B95-8927-476A-BFD3-CB5FDD0932D4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28" creationId="{85607180-40FE-44D9-8737-D92201F6B460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29" creationId="{2D2749E6-FA7B-44A6-8CA9-0C2597DA30BF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0" creationId="{9A3B1F1F-3FF3-4A71-8DF0-C56FEC62AD63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1" creationId="{256CF10D-3B2D-4E13-B1C1-A005E852AD57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2" creationId="{01CFF1FC-8B25-4679-9911-776A2684EB8C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3" creationId="{611A3E59-686B-4154-AC74-A7EF86725663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4" creationId="{76B4629D-BE77-4B17-A54E-2CACCFD72549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5" creationId="{19DFC4AE-62E9-4B24-B75B-9A371A55EE82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6" creationId="{A514FAA0-8FAA-470D-B2C4-5FF16413CCF2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7" creationId="{5DAAF436-5122-4661-853F-94E376A56CD6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8" creationId="{D9913BA3-7287-4FC2-94D5-26102745391F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39" creationId="{898C7BB6-4ACA-4A09-AAAB-C6F1551866E7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40" creationId="{E8706EB1-FCC8-4A46-AD55-7CF28286AC6E}"/>
          </ac:spMkLst>
        </pc:spChg>
        <pc:spChg chg="del">
          <ac:chgData name="Rob Sewell" userId="c802df42025d5e1f" providerId="LiveId" clId="{F8568216-8952-40AE-BFA6-22CA0585AC91}" dt="2022-10-12T13:08:04.316" v="233" actId="478"/>
          <ac:spMkLst>
            <pc:docMk/>
            <pc:sldMk cId="1240166927" sldId="265"/>
            <ac:spMk id="42" creationId="{73852ED1-7B70-4987-99B3-5F329E5AA439}"/>
          </ac:spMkLst>
        </pc:spChg>
        <pc:picChg chg="del">
          <ac:chgData name="Rob Sewell" userId="c802df42025d5e1f" providerId="LiveId" clId="{F8568216-8952-40AE-BFA6-22CA0585AC91}" dt="2022-10-12T12:48:12.201" v="91" actId="478"/>
          <ac:picMkLst>
            <pc:docMk/>
            <pc:sldMk cId="1240166927" sldId="265"/>
            <ac:picMk id="3" creationId="{8B1600AD-CBC4-4816-B4A0-A4F174468DC3}"/>
          </ac:picMkLst>
        </pc:picChg>
      </pc:sldChg>
      <pc:sldChg chg="addSp delSp modSp add mod modTransition setBg modClrScheme delAnim modAnim chgLayout">
        <pc:chgData name="Rob Sewell" userId="c802df42025d5e1f" providerId="LiveId" clId="{F8568216-8952-40AE-BFA6-22CA0585AC91}" dt="2022-10-12T13:07:40.802" v="229"/>
        <pc:sldMkLst>
          <pc:docMk/>
          <pc:sldMk cId="2084263826" sldId="266"/>
        </pc:sldMkLst>
        <pc:spChg chg="del mod ord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3" creationId="{84A08B16-6409-460D-A986-F654623B5B79}"/>
          </ac:spMkLst>
        </pc:spChg>
        <pc:spChg chg="add del mod ord">
          <ac:chgData name="Rob Sewell" userId="c802df42025d5e1f" providerId="LiveId" clId="{F8568216-8952-40AE-BFA6-22CA0585AC91}" dt="2022-10-12T12:47:45.265" v="84" actId="478"/>
          <ac:spMkLst>
            <pc:docMk/>
            <pc:sldMk cId="2084263826" sldId="266"/>
            <ac:spMk id="5" creationId="{E49C57DB-9BB0-2E36-F318-E236F1F5E2FD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6" creationId="{09F49391-CEC0-4C4E-8D77-8CB09EEAF0B6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8" creationId="{4435E619-8E52-4965-9C29-C5E5F34C8802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9" creationId="{C2F39319-FC64-4039-841A-DFD101DC20D2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0" creationId="{FA5A4FD0-8243-4294-A5DF-3E37C4B331BB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1" creationId="{BDC03907-9CBC-46F5-BC55-74B3DFE8FB45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2" creationId="{0D853074-54A1-495B-B9B0-5D65E7E716A1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3" creationId="{C1E9CCE4-A3E9-4F48-877F-06DF4DC52E42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4" creationId="{340CE125-B816-468C-927E-F46406A22C6A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5" creationId="{02E03D9E-0A84-4AEC-B3E7-BB22D13511A8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6" creationId="{37510AC0-BED7-4753-B1BB-14EF8F23171A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7" creationId="{58F77304-8B6F-4E4C-9F8C-411309A7147E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8" creationId="{DCC748AA-964F-4CB7-9CFE-AFB731412AA4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19" creationId="{6D411F18-51AA-4D47-BA79-BC5964EF5867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20" creationId="{C495874B-8225-43E1-92B3-9AD5E86A0FCA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21" creationId="{76082A8B-4C9B-4B83-88A5-6377B00BC46E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22" creationId="{2109189E-C9DE-42FF-831E-395435485031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23" creationId="{D65AE303-671B-A21E-2158-C2D54AE4B402}"/>
          </ac:spMkLst>
        </pc:spChg>
        <pc:spChg chg="del">
          <ac:chgData name="Rob Sewell" userId="c802df42025d5e1f" providerId="LiveId" clId="{F8568216-8952-40AE-BFA6-22CA0585AC91}" dt="2022-10-12T13:07:34.031" v="227" actId="478"/>
          <ac:spMkLst>
            <pc:docMk/>
            <pc:sldMk cId="2084263826" sldId="266"/>
            <ac:spMk id="24" creationId="{0FDD1F3C-44BA-4539-AA18-32D70EFC730F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25" creationId="{123382A6-5A51-9743-47CB-12EC7D94EEFA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26" creationId="{79A2634E-F03F-89A9-3457-7C84F604C2F4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27" creationId="{3F9FBE42-6A4B-1F89-8E35-FFCC881D9D47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28" creationId="{29224917-7CB5-8A23-28AC-DB8B19DB1631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29" creationId="{58A33D17-F2DA-63F1-87C4-A09C7502EC1C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0" creationId="{1A35B79F-B033-B112-6F23-3CE3EB9F9BD5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1" creationId="{DF659AD0-0DFC-1F5F-7E3D-BE08494BC3A4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2" creationId="{F3D37EAD-FC2F-0F3E-DE53-863A1845820E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3" creationId="{6EA8BF80-2A8B-586B-EC7A-F310168433EE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4" creationId="{021611D7-1604-2ADF-B22C-4783DE7F1826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5" creationId="{39A33CB9-9828-0338-3D60-55D49BF3CE9B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6" creationId="{A80C7BD7-D3EE-AF88-A885-B092F41D575B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7" creationId="{4DE46311-10FB-26B9-52E1-19ACD899C819}"/>
          </ac:spMkLst>
        </pc:spChg>
        <pc:spChg chg="add mod">
          <ac:chgData name="Rob Sewell" userId="c802df42025d5e1f" providerId="LiveId" clId="{F8568216-8952-40AE-BFA6-22CA0585AC91}" dt="2022-10-12T13:07:34.837" v="228"/>
          <ac:spMkLst>
            <pc:docMk/>
            <pc:sldMk cId="2084263826" sldId="266"/>
            <ac:spMk id="38" creationId="{00DD691F-06CA-0F25-4F59-335A2709D637}"/>
          </ac:spMkLst>
        </pc:spChg>
        <pc:picChg chg="del">
          <ac:chgData name="Rob Sewell" userId="c802df42025d5e1f" providerId="LiveId" clId="{F8568216-8952-40AE-BFA6-22CA0585AC91}" dt="2022-10-12T12:47:43.089" v="83" actId="478"/>
          <ac:picMkLst>
            <pc:docMk/>
            <pc:sldMk cId="2084263826" sldId="266"/>
            <ac:picMk id="7" creationId="{91634439-59E8-44D0-9DBD-C4E9A4A03151}"/>
          </ac:picMkLst>
        </pc:picChg>
      </pc:sldChg>
      <pc:sldChg chg="addSp delSp modSp add mod modTransition setBg modClrScheme delAnim modAnim chgLayout">
        <pc:chgData name="Rob Sewell" userId="c802df42025d5e1f" providerId="LiveId" clId="{F8568216-8952-40AE-BFA6-22CA0585AC91}" dt="2022-10-12T13:08:23.555" v="238"/>
        <pc:sldMkLst>
          <pc:docMk/>
          <pc:sldMk cId="3557246990" sldId="267"/>
        </pc:sldMkLst>
        <pc:spChg chg="del mod ord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4" creationId="{B3BFF4AC-2952-408D-B560-C66B94DE55E1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6" creationId="{12E9D910-EC2A-4D3D-9CC1-B0BE4AB0E5D8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7" creationId="{EA2EB2E8-E7A7-4D71-A2E7-9FFCD68480AB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8" creationId="{EDB8B640-2979-4FDD-99D7-0D2E3480944F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9" creationId="{FA546F70-756E-4BA1-9CEE-C92A3C2E63E3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0" creationId="{8F55E9D9-1C09-46E3-9161-51DD5E7F0079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1" creationId="{712A0ADC-7EA5-4393-9966-7795D747541A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2" creationId="{3EAD0162-1430-4FEC-AB9F-91F1A429514E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3" creationId="{B5C13AF2-E287-4350-9645-3485CB2DCE51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4" creationId="{493D840E-09D2-40E0-AD34-CAF660937B0A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5" creationId="{864A7A5F-263F-4CD1-95CF-1938016A431B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6" creationId="{2E9201D2-171F-4773-8A5A-108F704D9A7C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7" creationId="{8F3CA548-283A-4462-B04D-1AB3CBD17E1D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8" creationId="{748AEB34-C835-4C32-816A-02B26DA49AD1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19" creationId="{2DF1A3EB-3098-46E4-813F-943223747796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20" creationId="{1E33DBE8-6780-4B70-86C7-B35EB8BD9075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21" creationId="{01409C17-8A61-47B9-8642-5EA05C154A4C}"/>
          </ac:spMkLst>
        </pc:spChg>
        <pc:spChg chg="add del mod ord">
          <ac:chgData name="Rob Sewell" userId="c802df42025d5e1f" providerId="LiveId" clId="{F8568216-8952-40AE-BFA6-22CA0585AC91}" dt="2022-10-12T12:48:07.809" v="89" actId="478"/>
          <ac:spMkLst>
            <pc:docMk/>
            <pc:sldMk cId="3557246990" sldId="267"/>
            <ac:spMk id="22" creationId="{8AFAEF64-7406-1FAC-6163-840B7DAF93C3}"/>
          </ac:spMkLst>
        </pc:spChg>
        <pc:spChg chg="del">
          <ac:chgData name="Rob Sewell" userId="c802df42025d5e1f" providerId="LiveId" clId="{F8568216-8952-40AE-BFA6-22CA0585AC91}" dt="2022-10-12T13:08:16.797" v="236" actId="478"/>
          <ac:spMkLst>
            <pc:docMk/>
            <pc:sldMk cId="3557246990" sldId="267"/>
            <ac:spMk id="23" creationId="{FB9E4094-F460-49E4-9CEB-290A37F14EBD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24" creationId="{E05DF834-69AC-F403-15D8-EEE57C8C7515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25" creationId="{95A023D8-F22E-C374-DC8D-90467FDF166E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26" creationId="{C6CA4AEF-BF69-FCB1-802C-6AB58F88000E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27" creationId="{91E5F99D-B340-4495-2015-2394420CCC33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28" creationId="{B8A790B6-83EE-4FB1-08DB-BA59B70F85FF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29" creationId="{A31E6D53-6D78-D812-86DF-EF7E10A1C830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0" creationId="{A4E228AD-4B61-DD38-BEC2-4FA636D44839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1" creationId="{86B1B97B-5541-31FD-A5D2-0BCE9916FAA2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2" creationId="{832790DB-D891-31CB-5EE4-B52DDDFA6062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3" creationId="{66BDD579-49D7-DCAA-410A-FEF4454C896D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4" creationId="{A0DD819F-3EDE-67F6-416C-5D8AF3D3CEDF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5" creationId="{1BEA35D2-79D8-C7A0-55A6-192DB9A62924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6" creationId="{2D7FD9EE-81E6-7FF7-A016-B5582B64A160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7" creationId="{79A217D9-0D7F-1509-B4E4-DBB859641CC0}"/>
          </ac:spMkLst>
        </pc:spChg>
        <pc:spChg chg="add mod">
          <ac:chgData name="Rob Sewell" userId="c802df42025d5e1f" providerId="LiveId" clId="{F8568216-8952-40AE-BFA6-22CA0585AC91}" dt="2022-10-12T13:08:17.162" v="237"/>
          <ac:spMkLst>
            <pc:docMk/>
            <pc:sldMk cId="3557246990" sldId="267"/>
            <ac:spMk id="38" creationId="{08C79149-E59D-F8F0-032A-9133434A5CCA}"/>
          </ac:spMkLst>
        </pc:spChg>
        <pc:picChg chg="del">
          <ac:chgData name="Rob Sewell" userId="c802df42025d5e1f" providerId="LiveId" clId="{F8568216-8952-40AE-BFA6-22CA0585AC91}" dt="2022-10-12T12:48:08.888" v="90" actId="478"/>
          <ac:picMkLst>
            <pc:docMk/>
            <pc:sldMk cId="3557246990" sldId="267"/>
            <ac:picMk id="3" creationId="{6900DD7A-B576-44CE-A720-AA0764471BF1}"/>
          </ac:picMkLst>
        </pc:picChg>
      </pc:sldChg>
      <pc:sldChg chg="addSp delSp modSp add mod setBg modClrScheme chgLayout">
        <pc:chgData name="Rob Sewell" userId="c802df42025d5e1f" providerId="LiveId" clId="{F8568216-8952-40AE-BFA6-22CA0585AC91}" dt="2022-10-12T12:51:00.886" v="109" actId="478"/>
        <pc:sldMkLst>
          <pc:docMk/>
          <pc:sldMk cId="2121561116" sldId="268"/>
        </pc:sldMkLst>
        <pc:spChg chg="mod ord">
          <ac:chgData name="Rob Sewell" userId="c802df42025d5e1f" providerId="LiveId" clId="{F8568216-8952-40AE-BFA6-22CA0585AC91}" dt="2022-10-12T12:49:28.980" v="99" actId="700"/>
          <ac:spMkLst>
            <pc:docMk/>
            <pc:sldMk cId="2121561116" sldId="268"/>
            <ac:spMk id="2" creationId="{B1BA68F6-D960-473B-9442-73362631C372}"/>
          </ac:spMkLst>
        </pc:spChg>
        <pc:spChg chg="add del mod ord">
          <ac:chgData name="Rob Sewell" userId="c802df42025d5e1f" providerId="LiveId" clId="{F8568216-8952-40AE-BFA6-22CA0585AC91}" dt="2022-10-12T12:49:31.013" v="100" actId="478"/>
          <ac:spMkLst>
            <pc:docMk/>
            <pc:sldMk cId="2121561116" sldId="268"/>
            <ac:spMk id="4" creationId="{2CCCC345-C0AC-2675-F719-3770CB8B3530}"/>
          </ac:spMkLst>
        </pc:spChg>
        <pc:picChg chg="del">
          <ac:chgData name="Rob Sewell" userId="c802df42025d5e1f" providerId="LiveId" clId="{F8568216-8952-40AE-BFA6-22CA0585AC91}" dt="2022-10-12T12:49:33.910" v="101" actId="478"/>
          <ac:picMkLst>
            <pc:docMk/>
            <pc:sldMk cId="2121561116" sldId="268"/>
            <ac:picMk id="6" creationId="{1D324D81-05D3-4DAB-B540-D37F02472CF4}"/>
          </ac:picMkLst>
        </pc:picChg>
        <pc:picChg chg="del">
          <ac:chgData name="Rob Sewell" userId="c802df42025d5e1f" providerId="LiveId" clId="{F8568216-8952-40AE-BFA6-22CA0585AC91}" dt="2022-10-12T12:49:35.382" v="102" actId="478"/>
          <ac:picMkLst>
            <pc:docMk/>
            <pc:sldMk cId="2121561116" sldId="268"/>
            <ac:picMk id="8" creationId="{70114616-D803-4B33-994D-3C02F64AB598}"/>
          </ac:picMkLst>
        </pc:picChg>
        <pc:picChg chg="del">
          <ac:chgData name="Rob Sewell" userId="c802df42025d5e1f" providerId="LiveId" clId="{F8568216-8952-40AE-BFA6-22CA0585AC91}" dt="2022-10-12T12:51:00.886" v="109" actId="478"/>
          <ac:picMkLst>
            <pc:docMk/>
            <pc:sldMk cId="2121561116" sldId="268"/>
            <ac:picMk id="11" creationId="{A10BF792-C6CD-488D-BECF-250CEA9B066E}"/>
          </ac:picMkLst>
        </pc:picChg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3906584359" sldId="270"/>
        </pc:sldMkLst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3526275016" sldId="273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1029654280" sldId="274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712558778" sldId="275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538527977" sldId="276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1287543539" sldId="277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2399188173" sldId="278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2470336507" sldId="279"/>
        </pc:sldMkLst>
      </pc:sldChg>
      <pc:sldChg chg="addSp delSp modSp add mod setBg modClrScheme chgLayout">
        <pc:chgData name="Rob Sewell" userId="c802df42025d5e1f" providerId="LiveId" clId="{F8568216-8952-40AE-BFA6-22CA0585AC91}" dt="2022-10-12T12:46:11.185" v="65" actId="478"/>
        <pc:sldMkLst>
          <pc:docMk/>
          <pc:sldMk cId="1954948682" sldId="280"/>
        </pc:sldMkLst>
        <pc:spChg chg="add del mod ord">
          <ac:chgData name="Rob Sewell" userId="c802df42025d5e1f" providerId="LiveId" clId="{F8568216-8952-40AE-BFA6-22CA0585AC91}" dt="2022-10-12T12:45:00.613" v="48" actId="478"/>
          <ac:spMkLst>
            <pc:docMk/>
            <pc:sldMk cId="1954948682" sldId="280"/>
            <ac:spMk id="2" creationId="{DC213FE0-2593-07AD-1C3D-670BC1A9558D}"/>
          </ac:spMkLst>
        </pc:spChg>
        <pc:spChg chg="mod ord">
          <ac:chgData name="Rob Sewell" userId="c802df42025d5e1f" providerId="LiveId" clId="{F8568216-8952-40AE-BFA6-22CA0585AC91}" dt="2022-10-12T12:44:51.826" v="46" actId="14100"/>
          <ac:spMkLst>
            <pc:docMk/>
            <pc:sldMk cId="1954948682" sldId="280"/>
            <ac:spMk id="4" creationId="{A4CFE904-2E19-471C-AF1B-4A69629D6275}"/>
          </ac:spMkLst>
        </pc:spChg>
        <pc:spChg chg="mod ord">
          <ac:chgData name="Rob Sewell" userId="c802df42025d5e1f" providerId="LiveId" clId="{F8568216-8952-40AE-BFA6-22CA0585AC91}" dt="2022-10-12T12:45:41.477" v="57" actId="1076"/>
          <ac:spMkLst>
            <pc:docMk/>
            <pc:sldMk cId="1954948682" sldId="280"/>
            <ac:spMk id="5" creationId="{8412A209-5970-4A0A-A6E3-3213504270CC}"/>
          </ac:spMkLst>
        </pc:spChg>
        <pc:spChg chg="mod ord">
          <ac:chgData name="Rob Sewell" userId="c802df42025d5e1f" providerId="LiveId" clId="{F8568216-8952-40AE-BFA6-22CA0585AC91}" dt="2022-10-12T12:45:14.296" v="52" actId="1076"/>
          <ac:spMkLst>
            <pc:docMk/>
            <pc:sldMk cId="1954948682" sldId="280"/>
            <ac:spMk id="6" creationId="{E0764095-E224-4FF2-B60C-F34F72CCD7F6}"/>
          </ac:spMkLst>
        </pc:spChg>
        <pc:spChg chg="add del mod ord">
          <ac:chgData name="Rob Sewell" userId="c802df42025d5e1f" providerId="LiveId" clId="{F8568216-8952-40AE-BFA6-22CA0585AC91}" dt="2022-10-12T12:45:01.741" v="49" actId="478"/>
          <ac:spMkLst>
            <pc:docMk/>
            <pc:sldMk cId="1954948682" sldId="280"/>
            <ac:spMk id="7" creationId="{CA291A52-FEEF-0A8D-C416-51B5EACEEE73}"/>
          </ac:spMkLst>
        </pc:spChg>
        <pc:spChg chg="add del mod ord">
          <ac:chgData name="Rob Sewell" userId="c802df42025d5e1f" providerId="LiveId" clId="{F8568216-8952-40AE-BFA6-22CA0585AC91}" dt="2022-10-12T12:44:47.752" v="45" actId="478"/>
          <ac:spMkLst>
            <pc:docMk/>
            <pc:sldMk cId="1954948682" sldId="280"/>
            <ac:spMk id="8" creationId="{9EDCC64B-1699-3131-9B7B-3074CA54036B}"/>
          </ac:spMkLst>
        </pc:spChg>
        <pc:spChg chg="mod ord">
          <ac:chgData name="Rob Sewell" userId="c802df42025d5e1f" providerId="LiveId" clId="{F8568216-8952-40AE-BFA6-22CA0585AC91}" dt="2022-10-12T12:44:40.195" v="41" actId="700"/>
          <ac:spMkLst>
            <pc:docMk/>
            <pc:sldMk cId="1954948682" sldId="280"/>
            <ac:spMk id="10" creationId="{0F53B856-D238-4F56-912F-428D3EE40FCA}"/>
          </ac:spMkLst>
        </pc:spChg>
        <pc:spChg chg="add del mod ord">
          <ac:chgData name="Rob Sewell" userId="c802df42025d5e1f" providerId="LiveId" clId="{F8568216-8952-40AE-BFA6-22CA0585AC91}" dt="2022-10-12T12:44:56.022" v="47" actId="478"/>
          <ac:spMkLst>
            <pc:docMk/>
            <pc:sldMk cId="1954948682" sldId="280"/>
            <ac:spMk id="11" creationId="{4BFACBF5-9B62-D088-C7E8-56070912D3A2}"/>
          </ac:spMkLst>
        </pc:spChg>
        <pc:spChg chg="add del mod ord">
          <ac:chgData name="Rob Sewell" userId="c802df42025d5e1f" providerId="LiveId" clId="{F8568216-8952-40AE-BFA6-22CA0585AC91}" dt="2022-10-12T12:45:05.998" v="50" actId="478"/>
          <ac:spMkLst>
            <pc:docMk/>
            <pc:sldMk cId="1954948682" sldId="280"/>
            <ac:spMk id="12" creationId="{D8BBA03B-A308-A815-2B5F-D4973F331C21}"/>
          </ac:spMkLst>
        </pc:spChg>
        <pc:spChg chg="add del mod ord">
          <ac:chgData name="Rob Sewell" userId="c802df42025d5e1f" providerId="LiveId" clId="{F8568216-8952-40AE-BFA6-22CA0585AC91}" dt="2022-10-12T12:44:46.583" v="44" actId="478"/>
          <ac:spMkLst>
            <pc:docMk/>
            <pc:sldMk cId="1954948682" sldId="280"/>
            <ac:spMk id="14" creationId="{75F2A3F1-D662-9A4F-93AD-4FE9EA293158}"/>
          </ac:spMkLst>
        </pc:spChg>
        <pc:spChg chg="add del mod ord">
          <ac:chgData name="Rob Sewell" userId="c802df42025d5e1f" providerId="LiveId" clId="{F8568216-8952-40AE-BFA6-22CA0585AC91}" dt="2022-10-12T12:44:43.754" v="43" actId="478"/>
          <ac:spMkLst>
            <pc:docMk/>
            <pc:sldMk cId="1954948682" sldId="280"/>
            <ac:spMk id="15" creationId="{5245B29E-1A6C-CDAF-CD6A-923F08300B55}"/>
          </ac:spMkLst>
        </pc:spChg>
        <pc:spChg chg="add mod">
          <ac:chgData name="Rob Sewell" userId="c802df42025d5e1f" providerId="LiveId" clId="{F8568216-8952-40AE-BFA6-22CA0585AC91}" dt="2022-10-12T12:45:59.678" v="62" actId="1076"/>
          <ac:spMkLst>
            <pc:docMk/>
            <pc:sldMk cId="1954948682" sldId="280"/>
            <ac:spMk id="16" creationId="{A121801B-7C18-4C3E-AAC7-3E7CB6F8C3F1}"/>
          </ac:spMkLst>
        </pc:spChg>
        <pc:graphicFrameChg chg="del mod">
          <ac:chgData name="Rob Sewell" userId="c802df42025d5e1f" providerId="LiveId" clId="{F8568216-8952-40AE-BFA6-22CA0585AC91}" dt="2022-10-12T12:45:52.829" v="61" actId="478"/>
          <ac:graphicFrameMkLst>
            <pc:docMk/>
            <pc:sldMk cId="1954948682" sldId="280"/>
            <ac:graphicFrameMk id="9" creationId="{40749EB2-678A-45C6-B306-4EF891CA9881}"/>
          </ac:graphicFrameMkLst>
        </pc:graphicFrameChg>
        <pc:picChg chg="mod">
          <ac:chgData name="Rob Sewell" userId="c802df42025d5e1f" providerId="LiveId" clId="{F8568216-8952-40AE-BFA6-22CA0585AC91}" dt="2022-10-12T12:46:05.671" v="64" actId="1076"/>
          <ac:picMkLst>
            <pc:docMk/>
            <pc:sldMk cId="1954948682" sldId="280"/>
            <ac:picMk id="3" creationId="{F1DC5D76-8787-4B4D-835A-94B398277190}"/>
          </ac:picMkLst>
        </pc:picChg>
        <pc:picChg chg="del">
          <ac:chgData name="Rob Sewell" userId="c802df42025d5e1f" providerId="LiveId" clId="{F8568216-8952-40AE-BFA6-22CA0585AC91}" dt="2022-10-12T12:46:11.185" v="65" actId="478"/>
          <ac:picMkLst>
            <pc:docMk/>
            <pc:sldMk cId="1954948682" sldId="280"/>
            <ac:picMk id="13" creationId="{351DC28B-8568-4C69-AAEA-295BA2C9579E}"/>
          </ac:picMkLst>
        </pc:picChg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2478808909" sldId="281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145506890" sldId="282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1655790324" sldId="283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1424230498" sldId="284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3112437311" sldId="285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1946803324" sldId="286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2449428526" sldId="287"/>
        </pc:sldMkLst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2303657850" sldId="288"/>
        </pc:sldMkLst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552684467" sldId="289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534713999" sldId="290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2515252864" sldId="291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3810910407" sldId="294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4118828104" sldId="295"/>
        </pc:sldMkLst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3990088323" sldId="296"/>
        </pc:sldMkLst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2948652391" sldId="297"/>
        </pc:sldMkLst>
      </pc:sldChg>
      <pc:sldChg chg="del">
        <pc:chgData name="Rob Sewell" userId="c802df42025d5e1f" providerId="LiveId" clId="{F8568216-8952-40AE-BFA6-22CA0585AC91}" dt="2022-10-12T12:41:59.016" v="1" actId="47"/>
        <pc:sldMkLst>
          <pc:docMk/>
          <pc:sldMk cId="79016586" sldId="298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3405550400" sldId="299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1467620460" sldId="301"/>
        </pc:sldMkLst>
      </pc:sldChg>
      <pc:sldChg chg="del">
        <pc:chgData name="Rob Sewell" userId="c802df42025d5e1f" providerId="LiveId" clId="{F8568216-8952-40AE-BFA6-22CA0585AC91}" dt="2022-10-12T12:51:19.679" v="110" actId="47"/>
        <pc:sldMkLst>
          <pc:docMk/>
          <pc:sldMk cId="3072696862" sldId="302"/>
        </pc:sldMkLst>
      </pc:sldChg>
      <pc:sldChg chg="del">
        <pc:chgData name="Rob Sewell" userId="c802df42025d5e1f" providerId="LiveId" clId="{F8568216-8952-40AE-BFA6-22CA0585AC91}" dt="2022-10-12T12:49:50.178" v="103" actId="47"/>
        <pc:sldMkLst>
          <pc:docMk/>
          <pc:sldMk cId="886874176" sldId="303"/>
        </pc:sldMkLst>
      </pc:sldChg>
      <pc:sldChg chg="addSp delSp modSp add del mod setBg modClrScheme chgLayout">
        <pc:chgData name="Rob Sewell" userId="c802df42025d5e1f" providerId="LiveId" clId="{F8568216-8952-40AE-BFA6-22CA0585AC91}" dt="2022-10-12T12:44:30.810" v="40" actId="47"/>
        <pc:sldMkLst>
          <pc:docMk/>
          <pc:sldMk cId="3788561122" sldId="304"/>
        </pc:sldMkLst>
        <pc:spChg chg="mod ord">
          <ac:chgData name="Rob Sewell" userId="c802df42025d5e1f" providerId="LiveId" clId="{F8568216-8952-40AE-BFA6-22CA0585AC91}" dt="2022-10-12T12:42:18.721" v="3" actId="700"/>
          <ac:spMkLst>
            <pc:docMk/>
            <pc:sldMk cId="3788561122" sldId="304"/>
            <ac:spMk id="2" creationId="{707BEF0D-BAA9-49E9-B248-C4364045D1E4}"/>
          </ac:spMkLst>
        </pc:spChg>
        <pc:spChg chg="mod ord">
          <ac:chgData name="Rob Sewell" userId="c802df42025d5e1f" providerId="LiveId" clId="{F8568216-8952-40AE-BFA6-22CA0585AC91}" dt="2022-10-12T12:42:48.312" v="27" actId="20577"/>
          <ac:spMkLst>
            <pc:docMk/>
            <pc:sldMk cId="3788561122" sldId="304"/>
            <ac:spMk id="3" creationId="{B25FF78A-B6D3-47F6-9480-D3AFB630C86D}"/>
          </ac:spMkLst>
        </pc:spChg>
        <pc:spChg chg="add del mod ord">
          <ac:chgData name="Rob Sewell" userId="c802df42025d5e1f" providerId="LiveId" clId="{F8568216-8952-40AE-BFA6-22CA0585AC91}" dt="2022-10-12T12:42:26.892" v="5" actId="478"/>
          <ac:spMkLst>
            <pc:docMk/>
            <pc:sldMk cId="3788561122" sldId="304"/>
            <ac:spMk id="5" creationId="{B86465F3-0F7C-3078-6AA4-2B6EC873767D}"/>
          </ac:spMkLst>
        </pc:spChg>
        <pc:spChg chg="add del mod ord">
          <ac:chgData name="Rob Sewell" userId="c802df42025d5e1f" providerId="LiveId" clId="{F8568216-8952-40AE-BFA6-22CA0585AC91}" dt="2022-10-12T12:42:28.251" v="6" actId="478"/>
          <ac:spMkLst>
            <pc:docMk/>
            <pc:sldMk cId="3788561122" sldId="304"/>
            <ac:spMk id="6" creationId="{D561BDAC-8F53-21FC-1DB6-74872BA21875}"/>
          </ac:spMkLst>
        </pc:spChg>
        <pc:spChg chg="add del mod ord">
          <ac:chgData name="Rob Sewell" userId="c802df42025d5e1f" providerId="LiveId" clId="{F8568216-8952-40AE-BFA6-22CA0585AC91}" dt="2022-10-12T12:42:29.295" v="7" actId="478"/>
          <ac:spMkLst>
            <pc:docMk/>
            <pc:sldMk cId="3788561122" sldId="304"/>
            <ac:spMk id="7" creationId="{467A1F41-50FF-A781-61FE-E55FD7F2C389}"/>
          </ac:spMkLst>
        </pc:spChg>
        <pc:picChg chg="del">
          <ac:chgData name="Rob Sewell" userId="c802df42025d5e1f" providerId="LiveId" clId="{F8568216-8952-40AE-BFA6-22CA0585AC91}" dt="2022-10-12T12:42:31.752" v="8" actId="478"/>
          <ac:picMkLst>
            <pc:docMk/>
            <pc:sldMk cId="3788561122" sldId="304"/>
            <ac:picMk id="4" creationId="{712A0215-4ACB-46F3-8AEC-3CF3F9461C12}"/>
          </ac:picMkLst>
        </pc:picChg>
      </pc:sldChg>
      <pc:sldChg chg="delSp modSp add mod">
        <pc:chgData name="Rob Sewell" userId="c802df42025d5e1f" providerId="LiveId" clId="{F8568216-8952-40AE-BFA6-22CA0585AC91}" dt="2022-10-12T12:46:21.782" v="67" actId="14100"/>
        <pc:sldMkLst>
          <pc:docMk/>
          <pc:sldMk cId="2554449730" sldId="305"/>
        </pc:sldMkLst>
        <pc:spChg chg="mod">
          <ac:chgData name="Rob Sewell" userId="c802df42025d5e1f" providerId="LiveId" clId="{F8568216-8952-40AE-BFA6-22CA0585AC91}" dt="2022-10-12T12:46:21.782" v="67" actId="14100"/>
          <ac:spMkLst>
            <pc:docMk/>
            <pc:sldMk cId="2554449730" sldId="305"/>
            <ac:spMk id="3" creationId="{EEE99E67-9AF7-4D95-9C54-6837E4B8C92D}"/>
          </ac:spMkLst>
        </pc:spChg>
        <pc:picChg chg="del">
          <ac:chgData name="Rob Sewell" userId="c802df42025d5e1f" providerId="LiveId" clId="{F8568216-8952-40AE-BFA6-22CA0585AC91}" dt="2022-10-12T12:46:15.848" v="66" actId="478"/>
          <ac:picMkLst>
            <pc:docMk/>
            <pc:sldMk cId="2554449730" sldId="305"/>
            <ac:picMk id="7" creationId="{ACEE05AC-67EE-4C9E-820D-740D1636896C}"/>
          </ac:picMkLst>
        </pc:picChg>
      </pc:sldChg>
      <pc:sldChg chg="addSp delSp modSp add mod modTransition setBg modClrScheme delAnim modAnim chgLayout">
        <pc:chgData name="Rob Sewell" userId="c802df42025d5e1f" providerId="LiveId" clId="{F8568216-8952-40AE-BFA6-22CA0585AC91}" dt="2022-10-12T13:07:11.565" v="223"/>
        <pc:sldMkLst>
          <pc:docMk/>
          <pc:sldMk cId="3332854589" sldId="306"/>
        </pc:sldMkLst>
        <pc:spChg chg="del mod ord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4" creationId="{20226315-4A50-475A-B51A-8E58DCB27CDC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5" creationId="{7255AA2B-B1A5-4570-BC14-63C5683AA47B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6" creationId="{3EC197B3-3932-4A56-B948-F291A79918A7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7" creationId="{325C06B7-4F95-487F-86A6-ED00AC8B30C2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8" creationId="{A5A41DFF-1BE1-4ECE-81F7-C619E1D6731E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9" creationId="{F25D9257-B14E-4A25-BB2D-BAB601715B7F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0" creationId="{39519E05-C0E3-4A2E-9F75-96E04698F40F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1" creationId="{9774C09F-AA8B-4FC2-83F3-F803AA3B7B83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2" creationId="{FF5A0A6E-2450-4A21-8246-BE25FB8D2E4C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3" creationId="{B9861908-C105-4C38-8761-590BDA5197E1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4" creationId="{C0B6136A-9CB1-4BD1-98A7-E0AF8468CE05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5" creationId="{0228239E-7A40-4607-B9DC-68E1049D652F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6" creationId="{10149B9D-7FE6-40AA-BECD-0FB8135D225D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7" creationId="{C6D13BBF-A9D1-4027-843A-429BBE93413F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8" creationId="{437E50D2-5212-4B61-8093-454B5EC70FFB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19" creationId="{A7C7CA3B-A32B-45B5-B40F-A07A3A542C54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20" creationId="{D203278A-2FA6-4F52-A9E9-CC7D1235980D}"/>
          </ac:spMkLst>
        </pc:spChg>
        <pc:spChg chg="del">
          <ac:chgData name="Rob Sewell" userId="c802df42025d5e1f" providerId="LiveId" clId="{F8568216-8952-40AE-BFA6-22CA0585AC91}" dt="2022-10-12T13:07:04.330" v="221" actId="478"/>
          <ac:spMkLst>
            <pc:docMk/>
            <pc:sldMk cId="3332854589" sldId="306"/>
            <ac:spMk id="22" creationId="{0423146C-5D39-4D6E-B531-ADA863675FFA}"/>
          </ac:spMkLst>
        </pc:spChg>
        <pc:spChg chg="add del mod ord">
          <ac:chgData name="Rob Sewell" userId="c802df42025d5e1f" providerId="LiveId" clId="{F8568216-8952-40AE-BFA6-22CA0585AC91}" dt="2022-10-12T12:47:24.942" v="78" actId="478"/>
          <ac:spMkLst>
            <pc:docMk/>
            <pc:sldMk cId="3332854589" sldId="306"/>
            <ac:spMk id="23" creationId="{BACD4108-A973-15A8-8F18-2456EFF1F9C9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24" creationId="{299A6788-C4F2-7D83-DE92-3CFB29329983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25" creationId="{D5C9F3AD-2538-DC2A-BF08-E6EFEB7554F4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26" creationId="{C85C24A5-C411-1F5B-12CE-96F4A528A4DD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27" creationId="{390C52E2-0804-D0F7-061C-C1AFDE475F44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28" creationId="{50BE4F0C-1AD6-5018-DAEE-1E323F6A63AB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29" creationId="{CD1EAB55-9291-9ADE-AF74-1DFC4D420B9C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0" creationId="{6249424C-85EC-603C-B3F1-40A38FCA198F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1" creationId="{4B0D4FE7-C840-8D7D-7925-E03C786B9B63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2" creationId="{9FCA8C44-2A4C-5270-A619-91C40C876375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3" creationId="{0D477BF0-C4FD-8576-F669-0286F8C1ECEB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4" creationId="{1851B8AC-4DFB-371B-3AB1-4230B7650BBB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5" creationId="{DC6B7134-001C-4DE7-0184-7E9D7B570575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6" creationId="{DAB5EB29-2F69-FEEF-7C9C-DF910DC6C618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7" creationId="{DE30DB76-B373-FDD6-118E-F2EDDEADF61D}"/>
          </ac:spMkLst>
        </pc:spChg>
        <pc:spChg chg="add mod">
          <ac:chgData name="Rob Sewell" userId="c802df42025d5e1f" providerId="LiveId" clId="{F8568216-8952-40AE-BFA6-22CA0585AC91}" dt="2022-10-12T13:07:05.717" v="222"/>
          <ac:spMkLst>
            <pc:docMk/>
            <pc:sldMk cId="3332854589" sldId="306"/>
            <ac:spMk id="38" creationId="{00D43FCF-0A61-F925-9215-9C2C8762CE0B}"/>
          </ac:spMkLst>
        </pc:spChg>
        <pc:picChg chg="del">
          <ac:chgData name="Rob Sewell" userId="c802df42025d5e1f" providerId="LiveId" clId="{F8568216-8952-40AE-BFA6-22CA0585AC91}" dt="2022-10-12T12:46:54.299" v="73" actId="478"/>
          <ac:picMkLst>
            <pc:docMk/>
            <pc:sldMk cId="3332854589" sldId="306"/>
            <ac:picMk id="3" creationId="{2AB1AEB6-7381-41D1-B2FE-CAD6CDEA2366}"/>
          </ac:picMkLst>
        </pc:picChg>
      </pc:sldChg>
      <pc:sldChg chg="addSp delSp modSp add mod modTransition setBg modClrScheme delAnim modAnim chgLayout">
        <pc:chgData name="Rob Sewell" userId="c802df42025d5e1f" providerId="LiveId" clId="{F8568216-8952-40AE-BFA6-22CA0585AC91}" dt="2022-10-12T13:07:24.376" v="226"/>
        <pc:sldMkLst>
          <pc:docMk/>
          <pc:sldMk cId="1182029416" sldId="307"/>
        </pc:sldMkLst>
        <pc:spChg chg="del mod ord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3" creationId="{DEDD33EF-13F3-48B6-852B-5B95D9683FE2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6" creationId="{3E4EC451-51CC-4733-A596-207B198C53B0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7" creationId="{D7800275-5016-4A7B-86A4-C8B761F82667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8" creationId="{22F7F6C7-F4F1-495F-9EAE-FC8717D0DFD8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9" creationId="{619B9974-C55A-482E-B422-30B18CC73654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0" creationId="{2991D097-BF8E-4F31-B8BC-936053B654E0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1" creationId="{457DF8E9-8383-46ED-AF5A-0A3A7A959D6C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2" creationId="{ED1A49F4-096C-49F1-A213-BD7A0E436A94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3" creationId="{18A1F641-6E4A-4BF8-AFE6-36FA6D55F149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4" creationId="{1E661825-52F3-4C88-BC18-8E354D4888FF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5" creationId="{5D48552F-D1B9-4BFF-AFAD-F7BE5934849C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6" creationId="{EAF67791-267A-40AC-AE53-E8E6A4264DBE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7" creationId="{B22038F8-8126-4C96-9A09-A452284FA78D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8" creationId="{89C5F90F-89C3-4C09-9897-7C55F525E42F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19" creationId="{33FBDED0-79EC-4464-9495-435AC2020DDA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20" creationId="{D0E46AD4-05CC-4805-91A7-7CCFD6992FEF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21" creationId="{E4C9C980-3F80-4A8A-B86B-7924FDE8E357}"/>
          </ac:spMkLst>
        </pc:spChg>
        <pc:spChg chg="add del mod ord">
          <ac:chgData name="Rob Sewell" userId="c802df42025d5e1f" providerId="LiveId" clId="{F8568216-8952-40AE-BFA6-22CA0585AC91}" dt="2022-10-12T12:47:35.959" v="81" actId="478"/>
          <ac:spMkLst>
            <pc:docMk/>
            <pc:sldMk cId="1182029416" sldId="307"/>
            <ac:spMk id="22" creationId="{21B0BB63-DA35-04F9-56F8-0E251C4ED28E}"/>
          </ac:spMkLst>
        </pc:spChg>
        <pc:spChg chg="del">
          <ac:chgData name="Rob Sewell" userId="c802df42025d5e1f" providerId="LiveId" clId="{F8568216-8952-40AE-BFA6-22CA0585AC91}" dt="2022-10-12T13:07:16.983" v="224" actId="478"/>
          <ac:spMkLst>
            <pc:docMk/>
            <pc:sldMk cId="1182029416" sldId="307"/>
            <ac:spMk id="23" creationId="{87D80D9F-11C4-480A-9C7D-6FE9DC4EEA07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24" creationId="{351AFCB2-E41B-1505-C2F9-221594AF283E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25" creationId="{6BF2AC10-9F58-FC80-6EE8-73D145493F97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26" creationId="{980A8AC1-018A-652F-F18F-34C324AA7009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27" creationId="{4A4B8708-B9D4-74A7-3FF4-39FA939463CD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28" creationId="{40B46510-EEF9-0A84-8FA6-B56BB1376C24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29" creationId="{6D8136B0-BA15-E091-4ABD-E2BF3862B968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0" creationId="{B8CB1357-B020-4C3E-46AE-92922ECFAFAD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1" creationId="{ED5D97F4-9B17-65D9-60C2-89ADD51DA55C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2" creationId="{14F82A3A-3649-05FC-AB99-3C4A577AF49A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3" creationId="{D0595C87-753B-5A01-E54B-EF066F7A978D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4" creationId="{FD5401D3-F179-47DC-714E-0EFCFCF052DF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5" creationId="{E2E53158-C6EC-7176-4626-89B393EB117A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6" creationId="{ADCCCAED-BF62-74E3-0B56-91AE49092BED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7" creationId="{D0BC0635-4AE7-C873-337B-1D828A7E2D63}"/>
          </ac:spMkLst>
        </pc:spChg>
        <pc:spChg chg="add mod">
          <ac:chgData name="Rob Sewell" userId="c802df42025d5e1f" providerId="LiveId" clId="{F8568216-8952-40AE-BFA6-22CA0585AC91}" dt="2022-10-12T13:07:17.849" v="225"/>
          <ac:spMkLst>
            <pc:docMk/>
            <pc:sldMk cId="1182029416" sldId="307"/>
            <ac:spMk id="38" creationId="{65A14CB8-76D6-ED3D-33FB-D1AB0374824C}"/>
          </ac:spMkLst>
        </pc:spChg>
        <pc:picChg chg="del">
          <ac:chgData name="Rob Sewell" userId="c802df42025d5e1f" providerId="LiveId" clId="{F8568216-8952-40AE-BFA6-22CA0585AC91}" dt="2022-10-12T12:47:29.554" v="79" actId="478"/>
          <ac:picMkLst>
            <pc:docMk/>
            <pc:sldMk cId="1182029416" sldId="307"/>
            <ac:picMk id="5" creationId="{7901F44E-04C2-4629-939D-86D249D1774C}"/>
          </ac:picMkLst>
        </pc:picChg>
      </pc:sldChg>
      <pc:sldChg chg="addSp delSp modSp add mod modTransition setBg modClrScheme delAnim modAnim chgLayout">
        <pc:chgData name="Rob Sewell" userId="c802df42025d5e1f" providerId="LiveId" clId="{F8568216-8952-40AE-BFA6-22CA0585AC91}" dt="2022-10-12T13:07:53.663" v="232"/>
        <pc:sldMkLst>
          <pc:docMk/>
          <pc:sldMk cId="1644162122" sldId="308"/>
        </pc:sldMkLst>
        <pc:spChg chg="del mod ord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4" creationId="{4078447F-94AD-438E-BD8B-ACCB327CF9FD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5" creationId="{661EBB83-D90F-4F68-8065-E0E9C9FC998B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6" creationId="{70A19B19-F473-4362-8B6E-9CA27E68DCEC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7" creationId="{48CD6344-3349-431C-A3AE-FBC7DA2D697F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8" creationId="{D2A310D6-C98D-4FF1-9367-B20DA70F6BEA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9" creationId="{9F0DF889-7B4B-4D3C-B4B8-326A7F6BB53B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0" creationId="{10F945E6-DD8D-4AB8-A592-88015776A97A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1" creationId="{DD2DDF7D-F52E-47C8-9924-4F7547B398C6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2" creationId="{05AC07DD-9F7F-456B-995C-A721B36856E7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3" creationId="{C11C2542-0BED-4CC4-B23C-EC26D9A65EFE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4" creationId="{851B32D1-B355-4B9C-A0F5-FC9D97F5F757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5" creationId="{FE138BF5-6D76-4563-91AA-B030310A0384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6" creationId="{359A5AA3-596E-4B99-B305-0133CE2724D7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7" creationId="{B64B5C6E-4681-42CD-9BB7-E1D44B1B878A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8" creationId="{54FDC689-6342-489F-8A1E-C6048A8E2FEC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19" creationId="{B3E247CB-91F4-4A6D-A20C-3C4DB7D17E0D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20" creationId="{63E048D1-4DE7-477C-945E-BEA80EF580F9}"/>
          </ac:spMkLst>
        </pc:spChg>
        <pc:spChg chg="add del mod ord">
          <ac:chgData name="Rob Sewell" userId="c802df42025d5e1f" providerId="LiveId" clId="{F8568216-8952-40AE-BFA6-22CA0585AC91}" dt="2022-10-12T12:47:55.077" v="87" actId="478"/>
          <ac:spMkLst>
            <pc:docMk/>
            <pc:sldMk cId="1644162122" sldId="308"/>
            <ac:spMk id="21" creationId="{C2151535-6941-5109-472F-46E97DD73092}"/>
          </ac:spMkLst>
        </pc:spChg>
        <pc:spChg chg="del">
          <ac:chgData name="Rob Sewell" userId="c802df42025d5e1f" providerId="LiveId" clId="{F8568216-8952-40AE-BFA6-22CA0585AC91}" dt="2022-10-12T13:07:47.699" v="230" actId="478"/>
          <ac:spMkLst>
            <pc:docMk/>
            <pc:sldMk cId="1644162122" sldId="308"/>
            <ac:spMk id="22" creationId="{3B2B63F1-9602-42B6-B419-398184360057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23" creationId="{12535B35-C587-D657-E349-58A71C7FCC2F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24" creationId="{A9BCD996-50F0-6021-71BA-AACC39B38825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26" creationId="{8FB40DDC-CF02-447E-0336-00DE25018778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27" creationId="{A2D9572B-B8A3-E26C-1BDF-BCE9B379F3AD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28" creationId="{3A6EBD98-6B08-309E-EADA-58BDD52568CC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29" creationId="{96F3FD2E-0EE9-488D-2983-DFBF2E260B57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0" creationId="{B72529D1-874E-D732-D3F0-F7A2095EAA19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1" creationId="{8BF8B91F-03A7-CD0D-2CBD-0035868D7A41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2" creationId="{47E18F3B-38FB-9591-1D27-034FF6EB2531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3" creationId="{678CFE0F-FA90-CFCB-5AB0-CE7885053099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4" creationId="{098EF77B-3771-F54F-6B8A-9A8A8B8AF67E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5" creationId="{5BA4D63C-B28C-1D31-3FD1-A13731B8CA6A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6" creationId="{EA6C95FE-BD0E-4397-9F14-F212FEE0C047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7" creationId="{F74673AD-A3E3-0FFA-2A56-D5FBB9E14992}"/>
          </ac:spMkLst>
        </pc:spChg>
        <pc:spChg chg="add mod">
          <ac:chgData name="Rob Sewell" userId="c802df42025d5e1f" providerId="LiveId" clId="{F8568216-8952-40AE-BFA6-22CA0585AC91}" dt="2022-10-12T13:07:48.897" v="231"/>
          <ac:spMkLst>
            <pc:docMk/>
            <pc:sldMk cId="1644162122" sldId="308"/>
            <ac:spMk id="38" creationId="{5C2BD654-D111-B8B5-10D0-9DF70D85A7CF}"/>
          </ac:spMkLst>
        </pc:spChg>
        <pc:picChg chg="del">
          <ac:chgData name="Rob Sewell" userId="c802df42025d5e1f" providerId="LiveId" clId="{F8568216-8952-40AE-BFA6-22CA0585AC91}" dt="2022-10-12T12:47:48.080" v="85" actId="478"/>
          <ac:picMkLst>
            <pc:docMk/>
            <pc:sldMk cId="1644162122" sldId="308"/>
            <ac:picMk id="3" creationId="{E4D6D65C-2563-434B-B063-047E711DC907}"/>
          </ac:picMkLst>
        </pc:picChg>
      </pc:sldChg>
      <pc:sldChg chg="addSp delSp modSp add mod setBg modClrScheme chgLayout">
        <pc:chgData name="Rob Sewell" userId="c802df42025d5e1f" providerId="LiveId" clId="{F8568216-8952-40AE-BFA6-22CA0585AC91}" dt="2022-10-12T12:50:54.392" v="108" actId="1076"/>
        <pc:sldMkLst>
          <pc:docMk/>
          <pc:sldMk cId="4163820168" sldId="309"/>
        </pc:sldMkLst>
        <pc:spChg chg="mod ord">
          <ac:chgData name="Rob Sewell" userId="c802df42025d5e1f" providerId="LiveId" clId="{F8568216-8952-40AE-BFA6-22CA0585AC91}" dt="2022-10-12T12:50:02.923" v="104" actId="700"/>
          <ac:spMkLst>
            <pc:docMk/>
            <pc:sldMk cId="4163820168" sldId="309"/>
            <ac:spMk id="2" creationId="{E11702A9-D082-4306-A3E2-48079BE68F78}"/>
          </ac:spMkLst>
        </pc:spChg>
        <pc:spChg chg="del">
          <ac:chgData name="Rob Sewell" userId="c802df42025d5e1f" providerId="LiveId" clId="{F8568216-8952-40AE-BFA6-22CA0585AC91}" dt="2022-10-12T12:50:42.192" v="105" actId="478"/>
          <ac:spMkLst>
            <pc:docMk/>
            <pc:sldMk cId="4163820168" sldId="309"/>
            <ac:spMk id="4" creationId="{6CF2248D-14A0-450D-949C-C7DED724F619}"/>
          </ac:spMkLst>
        </pc:spChg>
        <pc:spChg chg="add del mod ord">
          <ac:chgData name="Rob Sewell" userId="c802df42025d5e1f" providerId="LiveId" clId="{F8568216-8952-40AE-BFA6-22CA0585AC91}" dt="2022-10-12T12:49:20.535" v="98" actId="478"/>
          <ac:spMkLst>
            <pc:docMk/>
            <pc:sldMk cId="4163820168" sldId="309"/>
            <ac:spMk id="6" creationId="{BD888E25-E4CB-F4FD-0176-B3930C5F3111}"/>
          </ac:spMkLst>
        </pc:spChg>
        <pc:picChg chg="mod">
          <ac:chgData name="Rob Sewell" userId="c802df42025d5e1f" providerId="LiveId" clId="{F8568216-8952-40AE-BFA6-22CA0585AC91}" dt="2022-10-12T12:50:54.392" v="108" actId="1076"/>
          <ac:picMkLst>
            <pc:docMk/>
            <pc:sldMk cId="4163820168" sldId="309"/>
            <ac:picMk id="3" creationId="{BDD4920D-6BBE-463A-B221-E3110AE707DB}"/>
          </ac:picMkLst>
        </pc:picChg>
        <pc:picChg chg="del">
          <ac:chgData name="Rob Sewell" userId="c802df42025d5e1f" providerId="LiveId" clId="{F8568216-8952-40AE-BFA6-22CA0585AC91}" dt="2022-10-12T12:49:06.439" v="95" actId="478"/>
          <ac:picMkLst>
            <pc:docMk/>
            <pc:sldMk cId="4163820168" sldId="309"/>
            <ac:picMk id="5" creationId="{044FAE5B-7B09-479A-9ECE-3878F7F6F48B}"/>
          </ac:picMkLst>
        </pc:picChg>
        <pc:picChg chg="del">
          <ac:chgData name="Rob Sewell" userId="c802df42025d5e1f" providerId="LiveId" clId="{F8568216-8952-40AE-BFA6-22CA0585AC91}" dt="2022-10-12T12:49:08.056" v="96" actId="478"/>
          <ac:picMkLst>
            <pc:docMk/>
            <pc:sldMk cId="4163820168" sldId="309"/>
            <ac:picMk id="1026" creationId="{663E239C-C305-48C4-A69D-D29816CE4992}"/>
          </ac:picMkLst>
        </pc:picChg>
      </pc:sldChg>
      <pc:sldChg chg="add mod setBg modAnim modShow">
        <pc:chgData name="Rob Sewell" userId="c802df42025d5e1f" providerId="LiveId" clId="{F8568216-8952-40AE-BFA6-22CA0585AC91}" dt="2022-10-12T12:57:25.622" v="136" actId="729"/>
        <pc:sldMkLst>
          <pc:docMk/>
          <pc:sldMk cId="1019253953" sldId="310"/>
        </pc:sldMkLst>
      </pc:sldChg>
      <pc:sldChg chg="modSp add mod">
        <pc:chgData name="Rob Sewell" userId="c802df42025d5e1f" providerId="LiveId" clId="{F8568216-8952-40AE-BFA6-22CA0585AC91}" dt="2022-10-12T12:44:01.291" v="38" actId="207"/>
        <pc:sldMkLst>
          <pc:docMk/>
          <pc:sldMk cId="2110345606" sldId="311"/>
        </pc:sldMkLst>
        <pc:spChg chg="mod">
          <ac:chgData name="Rob Sewell" userId="c802df42025d5e1f" providerId="LiveId" clId="{F8568216-8952-40AE-BFA6-22CA0585AC91}" dt="2022-10-12T12:44:01.291" v="38" actId="207"/>
          <ac:spMkLst>
            <pc:docMk/>
            <pc:sldMk cId="2110345606" sldId="311"/>
            <ac:spMk id="2" creationId="{707BEF0D-BAA9-49E9-B248-C4364045D1E4}"/>
          </ac:spMkLst>
        </pc:spChg>
      </pc:sldChg>
      <pc:sldChg chg="modSp add mod">
        <pc:chgData name="Rob Sewell" userId="c802df42025d5e1f" providerId="LiveId" clId="{F8568216-8952-40AE-BFA6-22CA0585AC91}" dt="2022-10-12T12:44:20.874" v="39" actId="207"/>
        <pc:sldMkLst>
          <pc:docMk/>
          <pc:sldMk cId="3523866086" sldId="312"/>
        </pc:sldMkLst>
        <pc:spChg chg="mod">
          <ac:chgData name="Rob Sewell" userId="c802df42025d5e1f" providerId="LiveId" clId="{F8568216-8952-40AE-BFA6-22CA0585AC91}" dt="2022-10-12T12:44:20.874" v="39" actId="207"/>
          <ac:spMkLst>
            <pc:docMk/>
            <pc:sldMk cId="3523866086" sldId="312"/>
            <ac:spMk id="2" creationId="{707BEF0D-BAA9-49E9-B248-C4364045D1E4}"/>
          </ac:spMkLst>
        </pc:spChg>
      </pc:sldChg>
      <pc:sldChg chg="add del ord">
        <pc:chgData name="Rob Sewell" userId="c802df42025d5e1f" providerId="LiveId" clId="{F8568216-8952-40AE-BFA6-22CA0585AC91}" dt="2022-10-12T13:08:46.980" v="243" actId="47"/>
        <pc:sldMkLst>
          <pc:docMk/>
          <pc:sldMk cId="3991291730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10/12/2022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35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 err="1"/>
              <a:t>WatchTower</a:t>
            </a:r>
            <a:endParaRPr lang="en-US"/>
          </a:p>
          <a:p>
            <a:r>
              <a:rPr lang="en-US" err="1"/>
              <a:t>HIBP’d</a:t>
            </a:r>
            <a:endParaRPr lang="en-US"/>
          </a:p>
          <a:p>
            <a:r>
              <a:rPr lang="en-US"/>
              <a:t>International Traveler</a:t>
            </a:r>
          </a:p>
          <a:p>
            <a:r>
              <a:rPr lang="en-US"/>
              <a:t>Shared Vaults</a:t>
            </a:r>
          </a:p>
          <a:p>
            <a:r>
              <a:rPr lang="en-US"/>
              <a:t>Family Plans (see shared vaults)</a:t>
            </a:r>
          </a:p>
          <a:p>
            <a:endParaRPr lang="en-US"/>
          </a:p>
          <a:p>
            <a:r>
              <a:rPr lang="en-US"/>
              <a:t>Image source: https://frunction.com/2020/08/1password-linux-development-beta/ licensed under https://creativecommons.org/licenses/by-nc-sa/4.0/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6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Folders</a:t>
            </a:r>
          </a:p>
          <a:p>
            <a:r>
              <a:rPr lang="en-US"/>
              <a:t>RDP into stuff (client folder structure)</a:t>
            </a:r>
          </a:p>
          <a:p>
            <a:r>
              <a:rPr lang="en-US"/>
              <a:t>SSH ability</a:t>
            </a:r>
          </a:p>
          <a:p>
            <a:r>
              <a:rPr lang="en-US"/>
              <a:t>Credentials storage</a:t>
            </a:r>
          </a:p>
          <a:p>
            <a:r>
              <a:rPr lang="en-US" err="1"/>
              <a:t>Syncable</a:t>
            </a:r>
            <a:r>
              <a:rPr lang="en-US"/>
              <a:t> (IE </a:t>
            </a:r>
            <a:r>
              <a:rPr lang="en-US" err="1"/>
              <a:t>dropbox</a:t>
            </a:r>
            <a:r>
              <a:rPr lang="en-US"/>
              <a:t>/</a:t>
            </a:r>
            <a:r>
              <a:rPr lang="en-US" err="1"/>
              <a:t>onedrive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7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 - </a:t>
            </a:r>
            <a:r>
              <a:rPr lang="en-US" err="1"/>
              <a:t>Github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Easily standup environments locally</a:t>
            </a:r>
          </a:p>
          <a:p>
            <a:r>
              <a:rPr lang="en-US"/>
              <a:t>Quick SQL box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65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VS Code, does so much – all the languages, all the comparing, docker, bicep, dev containers, source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3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5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2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see that our beards are grey. So we are old.</a:t>
            </a:r>
            <a:br>
              <a:rPr lang="en-US">
                <a:cs typeface="+mn-lt"/>
              </a:rPr>
            </a:br>
            <a:r>
              <a:rPr lang="en-US"/>
              <a:t>We are both consultants, working with various clients.</a:t>
            </a:r>
            <a:br>
              <a:rPr lang="en-US">
                <a:cs typeface="+mn-lt"/>
              </a:rPr>
            </a:br>
            <a:r>
              <a:rPr lang="en-US"/>
              <a:t>We both love automation.</a:t>
            </a:r>
          </a:p>
          <a:p>
            <a:endParaRPr lang="en-US"/>
          </a:p>
          <a:p>
            <a:r>
              <a:rPr lang="en-US"/>
              <a:t>These are some of the tools that we use to make our lives easier.</a:t>
            </a:r>
          </a:p>
          <a:p>
            <a:endParaRPr lang="en-US"/>
          </a:p>
          <a:p>
            <a:r>
              <a:rPr lang="en-US"/>
              <a:t>If you wish to skip to the details – you can find them here</a:t>
            </a:r>
          </a:p>
          <a:p>
            <a:endParaRPr lang="en-US"/>
          </a:p>
          <a:p>
            <a:r>
              <a:rPr lang="en-US"/>
              <a:t>Happy with a </a:t>
            </a:r>
            <a:r>
              <a:rPr lang="en-US" err="1"/>
              <a:t>beard.media</a:t>
            </a:r>
            <a:r>
              <a:rPr lang="en-US"/>
              <a:t> link 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9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(this is a great example)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Love it – tell the story and describe the use case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4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/>
          </a:p>
          <a:p>
            <a:r>
              <a:rPr lang="en-US"/>
              <a:t>Homebrew for 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8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File editing</a:t>
            </a:r>
          </a:p>
          <a:p>
            <a:r>
              <a:rPr lang="en-US"/>
              <a:t>XML plugins</a:t>
            </a:r>
          </a:p>
          <a:p>
            <a:r>
              <a:rPr lang="en-US"/>
              <a:t>Macros</a:t>
            </a:r>
          </a:p>
          <a:p>
            <a:r>
              <a:rPr lang="en-US"/>
              <a:t>Multi-line editing capabilities</a:t>
            </a:r>
          </a:p>
          <a:p>
            <a:r>
              <a:rPr lang="en-US"/>
              <a:t>Syntax color coding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</a:t>
            </a:r>
          </a:p>
          <a:p>
            <a:endParaRPr lang="en-US">
              <a:cs typeface="Calibri"/>
            </a:endParaRPr>
          </a:p>
          <a:p>
            <a:r>
              <a:rPr lang="en-US"/>
              <a:t>Search on Windows is slow. I use Everything from void tools to search everything on my machine and my mapped drives from my NAS. Everything is super blazing </a:t>
            </a:r>
            <a:r>
              <a:rPr lang="en-US" err="1"/>
              <a:t>frightenly</a:t>
            </a:r>
            <a:r>
              <a:rPr lang="en-US"/>
              <a:t> quick. It does it by using the underlying NTFS Master File Table. It has a really small memory footprint and PowerShell functions. Makes finding files </a:t>
            </a:r>
            <a:r>
              <a:rPr lang="en-US" err="1"/>
              <a:t>realy</a:t>
            </a:r>
            <a:r>
              <a:rPr lang="en-US"/>
              <a:t> quick and simple (unlike Windows .....)</a:t>
            </a:r>
          </a:p>
          <a:p>
            <a:endParaRPr lang="en-US">
              <a:cs typeface="Calibri"/>
            </a:endParaRPr>
          </a:p>
          <a:p>
            <a:r>
              <a:rPr lang="en-US"/>
              <a:t>How is Everything different from other search engines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Small installation file.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Clean and simple user interface.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file indexing.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searching.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Quick startup.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Minimal resource usage.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Small database on disk.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Real-time updating.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</a:t>
            </a:r>
          </a:p>
          <a:p>
            <a:endParaRPr lang="en-US"/>
          </a:p>
          <a:p>
            <a:r>
              <a:rPr lang="en-US"/>
              <a:t>$60 for standard license</a:t>
            </a:r>
          </a:p>
          <a:p>
            <a:r>
              <a:rPr lang="en-US"/>
              <a:t>Compare text files</a:t>
            </a:r>
          </a:p>
          <a:p>
            <a:r>
              <a:rPr lang="en-US"/>
              <a:t>Compare folder contents</a:t>
            </a:r>
          </a:p>
          <a:p>
            <a:r>
              <a:rPr lang="en-US"/>
              <a:t>Easily identify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3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49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82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beard.media/productivitytools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12433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  <p:sldLayoutId id="2147483761" r:id="rId19"/>
    <p:sldLayoutId id="2147483762" r:id="rId20"/>
    <p:sldLayoutId id="2147483763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cvFnvXhKg78?feature=oembed" TargetMode="Externa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ngall.com/thank-you-png/download/404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2013/04/cover-me-qa-whats-your-favorite-cover-song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unsplash.com/s/photos/old-men?utm_source=unsplash&amp;utm_medium=referral&amp;utm_content=creditCopyText" TargetMode="External"/><Relationship Id="rId4" Type="http://schemas.openxmlformats.org/officeDocument/2006/relationships/hyperlink" Target="https://unsplash.com/@ricbro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F0D-BAA9-49E9-B248-C4364045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Productivity Tools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in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222222"/>
                </a:solidFill>
                <a:latin typeface="Press Start 2P" panose="02000503000000000000" pitchFamily="1" charset="0"/>
              </a:rPr>
              <a:t>10</a:t>
            </a: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 </a:t>
            </a:r>
            <a:r>
              <a:rPr lang="en-US" sz="4800" strike="sngStrike" dirty="0">
                <a:solidFill>
                  <a:srgbClr val="E48312"/>
                </a:solidFill>
                <a:latin typeface="Press Start 2P" panose="02000503000000000000" pitchFamily="1" charset="0"/>
              </a:rPr>
              <a:t>20</a:t>
            </a: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FF78A-B6D3-47F6-9480-D3AFB630C8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65222" y="6107551"/>
            <a:ext cx="6116493" cy="5532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r"/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John Morehouse</a:t>
            </a:r>
            <a:b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</a:br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Rob sewell</a:t>
            </a:r>
            <a:endParaRPr lang="en-US" dirty="0">
              <a:solidFill>
                <a:srgbClr val="E48312"/>
              </a:solidFill>
              <a:latin typeface="Press Start 2P" panose="02000503000000000000" pitchFamily="1" charset="0"/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4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3430C-CF04-4B8E-9CCB-3596D98A7B98}"/>
              </a:ext>
            </a:extLst>
          </p:cNvPr>
          <p:cNvSpPr txBox="1"/>
          <p:nvPr/>
        </p:nvSpPr>
        <p:spPr>
          <a:xfrm>
            <a:off x="0" y="63448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1Password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B2F9D-ECC0-4258-AD09-1131F441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64" y="1863130"/>
            <a:ext cx="7891871" cy="4360388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D65AE303-671B-A21E-2158-C2D54AE4B4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3382A6-5A51-9743-47CB-12EC7D94EEFA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A2634E-F03F-89A9-3457-7C84F604C2F4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9FBE42-6A4B-1F89-8E35-FFCC881D9D47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24917-7CB5-8A23-28AC-DB8B19DB1631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A33D17-F2DA-63F1-87C4-A09C7502EC1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35B79F-B033-B112-6F23-3CE3EB9F9BD5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659AD0-0DFC-1F5F-7E3D-BE08494BC3A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D37EAD-FC2F-0F3E-DE53-863A1845820E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A8BF80-2A8B-586B-EC7A-F310168433EE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1611D7-1604-2ADF-B22C-4783DE7F1826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A33CB9-9828-0338-3D60-55D49BF3CE9B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0C7BD7-D3EE-AF88-A885-B092F41D575B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E46311-10FB-26B9-52E1-19ACD899C819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DD691F-06CA-0F25-4F59-335A2709D637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6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8B617-2D6B-4510-B25F-C3696BDD9A57}"/>
              </a:ext>
            </a:extLst>
          </p:cNvPr>
          <p:cNvSpPr txBox="1"/>
          <p:nvPr/>
        </p:nvSpPr>
        <p:spPr>
          <a:xfrm>
            <a:off x="-88393" y="505264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err="1">
                <a:solidFill>
                  <a:srgbClr val="E48312"/>
                </a:solidFill>
                <a:latin typeface="Press Start 2P" panose="02000503000000000000" pitchFamily="1" charset="0"/>
              </a:rPr>
              <a:t>RoyalTS</a:t>
            </a:r>
            <a:endParaRPr lang="en-US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118BAC-A57B-43C2-87CD-50C8E697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88" y="1709481"/>
            <a:ext cx="7611839" cy="4472537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12535B35-C587-D657-E349-58A71C7FCC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BCD996-50F0-6021-71BA-AACC39B38825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B40DDC-CF02-447E-0336-00DE25018778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D9572B-B8A3-E26C-1BDF-BCE9B379F3AD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EBD98-6B08-309E-EADA-58BDD52568CC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3FD2E-0EE9-488D-2983-DFBF2E260B57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2529D1-874E-D732-D3F0-F7A2095EAA19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8B91F-03A7-CD0D-2CBD-0035868D7A41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E18F3B-38FB-9591-1D27-034FF6EB2531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CFE0F-FA90-CFCB-5AB0-CE7885053099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8EF77B-3771-F54F-6B8A-9A8A8B8AF67E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A4D63C-B28C-1D31-3FD1-A13731B8CA6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6C95FE-BD0E-4397-9F14-F212FEE0C04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4673AD-A3E3-0FFA-2A56-D5FBB9E14992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2BD654-D111-B8B5-10D0-9DF70D85A7CF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16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ql precon in a browser">
            <a:hlinkClick r:id="" action="ppaction://media"/>
            <a:extLst>
              <a:ext uri="{FF2B5EF4-FFF2-40B4-BE49-F238E27FC236}">
                <a16:creationId xmlns:a16="http://schemas.microsoft.com/office/drawing/2014/main" id="{6BB86FCA-56DF-4B11-8412-45DCB2CD4E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8752" y="-882869"/>
            <a:ext cx="12215122" cy="72448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0FEDEB-CD4B-C17E-2E2F-2AE44D5BD3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56C1B-E784-7C6A-673D-A0CF0762F711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F591C4-601E-E98D-AF78-C5DAFE8237B5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0C78F-AFE4-5353-96E9-54EB157CACA6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D8AADA-BF84-6C78-172B-76D4B4C531AD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09CEF-2A2B-E1BE-9880-641047DD308B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0B98-3C27-0B3D-3D70-27575C91739F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72DA3-E634-E932-2B4C-45F4BB20E815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8C4C29-3A8D-5C82-7DD0-0C95ECE85707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7CC26-E6AA-9100-46A1-7019520299F4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1CE5F-372A-53E9-2E71-D4EDC930CB9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93828A-7004-AE8C-F683-13FFDDC1BA41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6FA2DB-1C3E-42E1-DA84-3D4583955EC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53D3E-9D16-2660-74C3-667EF9DB045C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8DFDD8-4E37-D4E0-5016-E55FAD7A402A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16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3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3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353B9-6D45-4785-ACDC-B46B696E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1767012"/>
            <a:ext cx="9357360" cy="4415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61AD8C-3E26-40B1-8847-AD259BB47BE8}"/>
              </a:ext>
            </a:extLst>
          </p:cNvPr>
          <p:cNvSpPr txBox="1"/>
          <p:nvPr/>
        </p:nvSpPr>
        <p:spPr>
          <a:xfrm>
            <a:off x="0" y="46034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Docker</a:t>
            </a:r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E05DF834-69AC-F403-15D8-EEE57C8C75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A023D8-F22E-C374-DC8D-90467FDF166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CA4AEF-BF69-FCB1-802C-6AB58F88000E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F99D-B340-4495-2015-2394420CCC33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A790B6-83EE-4FB1-08DB-BA59B70F85FF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E6D53-6D78-D812-86DF-EF7E10A1C830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E228AD-4B61-DD38-BEC2-4FA636D44839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B1B97B-5541-31FD-A5D2-0BCE9916FAA2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2790DB-D891-31CB-5EE4-B52DDDFA6062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BDD579-49D7-DCAA-410A-FEF4454C896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DD819F-3EDE-67F6-416C-5D8AF3D3CED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EA35D2-79D8-C7A0-55A6-192DB9A62924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7FD9EE-81E6-7FF7-A016-B5582B64A160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217D9-0D7F-1509-B4E4-DBB859641CC0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79149-E59D-F8F0-032A-9133434A5CCA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24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CE738-DBFC-47E8-ADF5-2BADB2072D0C}"/>
              </a:ext>
            </a:extLst>
          </p:cNvPr>
          <p:cNvSpPr txBox="1"/>
          <p:nvPr/>
        </p:nvSpPr>
        <p:spPr>
          <a:xfrm>
            <a:off x="-79640" y="702425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solidFill>
                  <a:srgbClr val="E48312"/>
                </a:solidFill>
                <a:latin typeface="Press Start 2P" panose="02000503000000000000" pitchFamily="1" charset="0"/>
              </a:rPr>
              <a:t>Visual Studio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413FB-DD6B-47D8-9C7B-2376EC0C778C}"/>
              </a:ext>
            </a:extLst>
          </p:cNvPr>
          <p:cNvSpPr txBox="1"/>
          <p:nvPr/>
        </p:nvSpPr>
        <p:spPr>
          <a:xfrm>
            <a:off x="4644760" y="314995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Insert screen shot of it doing a load of things which can run whilst I talk</a:t>
            </a:r>
            <a:endParaRPr lang="en-US"/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7EBDDA11-DE2F-95B2-50CE-FF8D27E2AC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D3C22-3A2D-0729-A197-5C8BB72D260A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152C1D-B0FA-51E9-9A6F-0F389B7B45AE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9213A6-C892-B385-91BC-6F6DD2F1E7B3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251B47-F161-C0CA-C187-D16C8BE3722A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6EDF25-0FA1-9605-71AD-F8836E922936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DFBDAA-A0C8-F99D-B179-B2443C84AF91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68E31-E966-7FF0-D151-D61441743718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96F57A-B4D0-7B83-552C-E46CB989F914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B61E7-6DDC-BBB3-C841-3A99C40F8807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068C27-575F-CC7E-9E03-3A4E00F2C57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EEB4B7-E1FF-5CDD-F4AB-2354DB034124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D6C953-493E-E293-6DFD-A32EAADD7B6C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DC0CED-786E-35FE-1D56-90A57AC1BDE1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F7171A-9A08-1778-C239-2DAF69F5F22E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039A5B-F860-5AB5-B8EC-3251082A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" y="1410311"/>
            <a:ext cx="10782300" cy="45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763" y="3482340"/>
            <a:ext cx="7463120" cy="39243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702A9-D082-4306-A3E2-48079BE68F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toaster, plastic&#10;&#10;Description automatically generated">
            <a:extLst>
              <a:ext uri="{FF2B5EF4-FFF2-40B4-BE49-F238E27FC236}">
                <a16:creationId xmlns:a16="http://schemas.microsoft.com/office/drawing/2014/main" id="{F1400468-A55B-49CA-B104-C5F236D73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06491"/>
            <a:ext cx="12192000" cy="50758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A68F6-D960-473B-9442-73362631C37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12156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476B667-D4D4-4DEC-8CC6-B88B808B739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AC0675-D3DD-4A6D-A7C2-40D84938498C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91CB06-91CF-4484-8F73-CD60560154CE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55F27D-4044-404E-A4F3-01CA9E1AC69E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406656-52B1-44DB-820C-16FB9A87BF50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E7F26-C700-4604-BD34-29D1870F260B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341390-9313-4C15-8E19-B5A500AD5F7F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FB5B38-5B01-4482-98A9-5C961E599E09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B27728-BE7A-462F-8673-E7A7AA7120B7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A53DDA-5818-43ED-92B1-7ACD74198B8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D360CF-2DCB-4CF0-97C5-A76CB02E6833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598315-B768-4488-8066-41B57EDEF87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CD2D44E-7D7D-4C60-87C4-60E8BF65903A}"/>
              </a:ext>
            </a:extLst>
          </p:cNvPr>
          <p:cNvSpPr/>
          <p:nvPr/>
        </p:nvSpPr>
        <p:spPr>
          <a:xfrm>
            <a:off x="5333216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0A156-3F3F-4A05-A0D8-108FFF31DF22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21813-FCE0-4D1F-8CEC-82C387E255BD}"/>
              </a:ext>
            </a:extLst>
          </p:cNvPr>
          <p:cNvSpPr/>
          <p:nvPr/>
        </p:nvSpPr>
        <p:spPr>
          <a:xfrm>
            <a:off x="265067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6A7EC5-74EA-4113-A24B-0D64056E2819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DA1145-7257-4E9D-94B9-85475438C725}"/>
              </a:ext>
            </a:extLst>
          </p:cNvPr>
          <p:cNvSpPr txBox="1"/>
          <p:nvPr/>
        </p:nvSpPr>
        <p:spPr>
          <a:xfrm>
            <a:off x="2731008" y="175564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E48312"/>
                </a:solidFill>
              </a:rPr>
              <a:t>Countdown main – mess with it here and copy pasta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F0AD88-24C5-4B87-A818-432AD6FA3C9E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5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54" grpId="0" animBg="1"/>
      <p:bldP spid="55" grpId="0" animBg="1"/>
      <p:bldP spid="64" grpId="0" animBg="1"/>
      <p:bldP spid="65" grpId="0" animBg="1"/>
      <p:bldP spid="66" grpId="0" animBg="1"/>
      <p:bldP spid="67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F0D-BAA9-49E9-B248-C4364045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Productivity Tools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in </a:t>
            </a:r>
            <a:b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10 </a:t>
            </a:r>
            <a:r>
              <a:rPr lang="en-US" sz="4800" strike="sngStrike" dirty="0">
                <a:solidFill>
                  <a:srgbClr val="754409"/>
                </a:solidFill>
                <a:latin typeface="Press Start 2P" panose="02000503000000000000" pitchFamily="1" charset="0"/>
              </a:rPr>
              <a:t>20</a:t>
            </a:r>
            <a:r>
              <a:rPr lang="en-US" sz="4800" dirty="0">
                <a:solidFill>
                  <a:srgbClr val="E48312"/>
                </a:solidFill>
                <a:latin typeface="Press Start 2P" panose="02000503000000000000" pitchFamily="1" charset="0"/>
              </a:rPr>
              <a:t>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FF78A-B6D3-47F6-9480-D3AFB630C8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865222" y="6107551"/>
            <a:ext cx="6116493" cy="5532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r"/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John Morehouse</a:t>
            </a:r>
            <a:b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</a:br>
            <a:r>
              <a:rPr lang="en-US" dirty="0" err="1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He/Him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 - </a:t>
            </a:r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Rob sewell</a:t>
            </a:r>
            <a:endParaRPr lang="en-US" dirty="0">
              <a:solidFill>
                <a:srgbClr val="E48312"/>
              </a:solidFill>
              <a:latin typeface="Press Start 2P" panose="02000503000000000000" pitchFamily="1" charset="0"/>
              <a:cs typeface="Calibr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6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FE904-2E19-471C-AF1B-4A69629D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1" y="451274"/>
            <a:ext cx="9489079" cy="711882"/>
          </a:xfrm>
        </p:spPr>
        <p:txBody>
          <a:bodyPr/>
          <a:lstStyle/>
          <a:p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Contestants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2A209-5970-4A0A-A6E3-321350427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237" y="2037376"/>
            <a:ext cx="2280558" cy="647786"/>
          </a:xfrm>
        </p:spPr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John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64095-E224-4FF2-B60C-F34F72CCD7F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0548771" y="2131954"/>
            <a:ext cx="1480924" cy="553208"/>
          </a:xfrm>
        </p:spPr>
        <p:txBody>
          <a:bodyPr/>
          <a:lstStyle/>
          <a:p>
            <a:r>
              <a:rPr lang="en-US" dirty="0">
                <a:solidFill>
                  <a:srgbClr val="E48312"/>
                </a:solidFill>
                <a:latin typeface="Press Start 2P" panose="02000503000000000000" pitchFamily="1" charset="0"/>
              </a:rPr>
              <a:t>Rob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53B856-D238-4F56-912F-428D3EE40F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beard.media/productivitytools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1DC5D76-8787-4B4D-835A-94B39827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82" y="2454278"/>
            <a:ext cx="2829341" cy="2836286"/>
          </a:xfrm>
          <a:prstGeom prst="rect">
            <a:avLst/>
          </a:prstGeom>
        </p:spPr>
      </p:pic>
      <p:sp>
        <p:nvSpPr>
          <p:cNvPr id="16" name="Oval 15" descr="A bald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121801B-7C18-4C3E-AAC7-3E7CB6F8C3F1}"/>
              </a:ext>
            </a:extLst>
          </p:cNvPr>
          <p:cNvSpPr/>
          <p:nvPr/>
        </p:nvSpPr>
        <p:spPr>
          <a:xfrm>
            <a:off x="2091721" y="2037376"/>
            <a:ext cx="3844233" cy="3553781"/>
          </a:xfrm>
          <a:prstGeom prst="ellipse">
            <a:avLst/>
          </a:prstGeom>
          <a:blipFill>
            <a:blip r:embed="rId4"/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5494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water, outdoor, sky, beach&#10;&#10;Description automatically generated">
            <a:extLst>
              <a:ext uri="{FF2B5EF4-FFF2-40B4-BE49-F238E27FC236}">
                <a16:creationId xmlns:a16="http://schemas.microsoft.com/office/drawing/2014/main" id="{2BF1015F-E378-4F17-92DD-10F79AE3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" t="46003" r="69" b="23092"/>
          <a:stretch/>
        </p:blipFill>
        <p:spPr>
          <a:xfrm>
            <a:off x="-2064" y="1"/>
            <a:ext cx="13409269" cy="6313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99E67-9AF7-4D95-9C54-6837E4B8C92D}"/>
              </a:ext>
            </a:extLst>
          </p:cNvPr>
          <p:cNvSpPr txBox="1"/>
          <p:nvPr/>
        </p:nvSpPr>
        <p:spPr>
          <a:xfrm>
            <a:off x="80210" y="6416842"/>
            <a:ext cx="4758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Photo by </a:t>
            </a:r>
            <a:r>
              <a:rPr lang="en-US" dirty="0" err="1">
                <a:hlinkClick r:id="rId4"/>
              </a:rPr>
              <a:t>Ricardas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Brogys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D7AD8-68C8-424E-B71C-C3D840B0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55444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C4D1-361D-41F6-BB31-DC1938AF2713}"/>
              </a:ext>
            </a:extLst>
          </p:cNvPr>
          <p:cNvSpPr txBox="1"/>
          <p:nvPr/>
        </p:nvSpPr>
        <p:spPr>
          <a:xfrm>
            <a:off x="-79640" y="63448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err="1">
                <a:solidFill>
                  <a:srgbClr val="E48312"/>
                </a:solidFill>
                <a:latin typeface="Press Start 2P" panose="02000503000000000000" pitchFamily="1" charset="0"/>
              </a:rPr>
              <a:t>ScreenToGif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C57A665-A78A-49BB-8D32-FBA01DE0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31" y="1946657"/>
            <a:ext cx="5131138" cy="39488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E30257-DF02-4D3B-8D0D-DB1140BDA0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E81E7-8F77-5375-7096-1D41AD9EE243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2D5132-B743-A9E1-D918-E1CC3EA96252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375441-D912-B09E-F665-13E419959028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562129-973E-770B-FC1E-D5F7625444FA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179551-E0C5-267C-17D1-A7914AF4C8E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F3E67C-0284-CC26-5216-994278B3D4F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5884B4-C1A4-37F8-A3F4-734708820B55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39F294-0112-3ED7-9331-79695EF9A8DD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A3E582-00A5-BFCC-B3D2-07F724D4928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513A8B-73E9-ECA8-5CF9-536B32EAAEF8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F0D3FC-8A6C-354D-09F3-9D4587FF900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DEF9F6-3F7B-2FE6-D930-8828A08E5E66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D028A8-D464-1D89-D228-6256B9B81A84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AB8F10-4EA0-297A-3BAE-D062F266E950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20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3000"/>
    </mc:Choice>
    <mc:Fallback>
      <p:transition spd="slow" advClick="0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0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>
            <a:extLst>
              <a:ext uri="{FF2B5EF4-FFF2-40B4-BE49-F238E27FC236}">
                <a16:creationId xmlns:a16="http://schemas.microsoft.com/office/drawing/2014/main" id="{2E0DCED1-7852-43DF-BBDF-9E3552DD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982" y="-190112"/>
            <a:ext cx="12385964" cy="72382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DF2D9-B7C9-B509-E5A1-C73D47E445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31B95-FA67-E483-9AD3-37161C905107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90F9CF-E0B1-4DE7-38DA-AB2518D1A098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196117-8C42-4465-4C5B-B9A48ACC522B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294CA-AD78-AD37-0636-E46F872267C1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12FA94-B8ED-1204-59D9-D5A68826474A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807695-BF1C-182A-BF6B-511D34F788B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FC69BC-DB28-CFEC-1DF9-E08CB2A0187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FA0BD5-9F85-5EE8-F679-834760A26E91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2ECA0-9329-A2F9-D98E-8E34C3F7E60B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6CF1B3-FB05-56EE-B078-CFC1D7A79911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8652F3-64B2-2E3A-4D61-6306501CE3AC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EA905F-9A37-FE52-CB69-9D9605799FDA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5DB9FC-C8A7-912C-BB18-6338A49C0C77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B1827E-4927-E9D8-FEA1-65CC43F1FB09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4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966C4-76D0-4C40-BBF4-808AFD069264}"/>
              </a:ext>
            </a:extLst>
          </p:cNvPr>
          <p:cNvSpPr txBox="1"/>
          <p:nvPr/>
        </p:nvSpPr>
        <p:spPr>
          <a:xfrm>
            <a:off x="-79640" y="54096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E48312"/>
                </a:solidFill>
                <a:latin typeface="Press Start 2P" panose="02000503000000000000" pitchFamily="1" charset="0"/>
              </a:rPr>
              <a:t>Notepad++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3FF2A-458E-4639-99A8-3A3B4A0D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87" y="1460451"/>
            <a:ext cx="5907626" cy="4721567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C849ACEF-046F-118F-0972-2F7E93A624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D4FEAF-F5B7-BE13-3BA7-B2C5BA74BFA2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7BA64D-2936-8846-9853-6C89A59AB8A0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9651A8-690E-9D4C-8468-AC2E6C83EA5E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EEA115-6244-E63B-CFB1-53B20CE71BB5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338A57-AAF3-1F0B-3C32-645EC1F358CD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948C93-E792-A1A0-429A-39E3D9CDF88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A390BE-DB0B-1E69-AA69-C0F9495ADF92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91B36C-EE1A-4B2D-6713-5F443EA50D31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277C0B-4FAC-E9B1-78F5-F2DA91CD4B1C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107FC2-1460-F1BE-8041-525E127F3A92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1E077F-9E60-50F6-83A7-91B0DC2BCC60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92381F-B57B-28C5-2D4B-26F9D71EDF2F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B3DA68-2CA7-613F-9569-AD0C3DB2863D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64D3B0-17D5-3B3A-82FC-F9A26AA8AAC7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78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108AA-212B-43CD-BC49-0F7CEC6DE6EF}"/>
              </a:ext>
            </a:extLst>
          </p:cNvPr>
          <p:cNvSpPr txBox="1"/>
          <p:nvPr/>
        </p:nvSpPr>
        <p:spPr>
          <a:xfrm>
            <a:off x="0" y="46034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E48312"/>
                </a:solidFill>
                <a:latin typeface="Press Start 2P" panose="02000503000000000000" pitchFamily="1" charset="0"/>
              </a:rPr>
              <a:t>Everything</a:t>
            </a:r>
          </a:p>
        </p:txBody>
      </p:sp>
      <p:pic>
        <p:nvPicPr>
          <p:cNvPr id="21" name="everything">
            <a:hlinkClick r:id="" action="ppaction://media"/>
            <a:extLst>
              <a:ext uri="{FF2B5EF4-FFF2-40B4-BE49-F238E27FC236}">
                <a16:creationId xmlns:a16="http://schemas.microsoft.com/office/drawing/2014/main" id="{F6D3A748-0678-499E-B49F-1A47FD251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495" y="1783786"/>
            <a:ext cx="8351489" cy="3825207"/>
          </a:xfrm>
          <a:prstGeom prst="rect">
            <a:avLst/>
          </a:prstGeom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299A6788-C4F2-7D83-DE92-3CFB293299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9F3AD-2538-DC2A-BF08-E6EFEB7554F4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5C24A5-C411-1F5B-12CE-96F4A528A4DD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0C52E2-0804-D0F7-061C-C1AFDE475F44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E4F0C-1AD6-5018-DAEE-1E323F6A63AB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1EAB55-9291-9ADE-AF74-1DFC4D420B9C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9424C-85EC-603C-B3F1-40A38FCA198F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0D4FE7-C840-8D7D-7925-E03C786B9B63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A8C44-2A4C-5270-A619-91C40C876375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477BF0-C4FD-8576-F669-0286F8C1ECEB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51B8AC-4DFB-371B-3AB1-4230B7650BBB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6B7134-001C-4DE7-0184-7E9D7B570575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B5EB29-2F69-FEEF-7C9C-DF910DC6C618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30DB76-B373-FDD6-118E-F2EDDEADF61D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D43FCF-0A61-F925-9215-9C2C8762CE0B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5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1091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1091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1141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1141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C78B-EEB6-409A-8806-4FBD3A6D6AF4}"/>
              </a:ext>
            </a:extLst>
          </p:cNvPr>
          <p:cNvSpPr txBox="1"/>
          <p:nvPr/>
        </p:nvSpPr>
        <p:spPr>
          <a:xfrm>
            <a:off x="0" y="4822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E48312"/>
                </a:solidFill>
                <a:latin typeface="Press Start 2P" panose="02000503000000000000" pitchFamily="1" charset="0"/>
              </a:rPr>
              <a:t>Beyond Compare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1D943-C8CA-4112-9B63-E0C4D2CE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73" y="1857687"/>
            <a:ext cx="8044678" cy="4365831"/>
          </a:xfrm>
          <a:prstGeom prst="rect">
            <a:avLst/>
          </a:prstGeom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351AFCB2-E41B-1505-C2F9-221594AF28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GB"/>
              <a:t>beard.media/productivitytools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F2AC10-9F58-FC80-6EE8-73D145493F97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A8AC1-018A-652F-F18F-34C324AA7009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4B8708-B9D4-74A7-3FF4-39FA939463CD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46510-EEF9-0A84-8FA6-B56BB1376C24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136B0-BA15-E091-4ABD-E2BF3862B968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CB1357-B020-4C3E-46AE-92922ECFAFAD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5D97F4-9B17-65D9-60C2-89ADD51DA55C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F82A3A-3649-05FC-AB99-3C4A577AF49A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595C87-753B-5A01-E54B-EF066F7A978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5401D3-F179-47DC-714E-0EFCFCF052DF}"/>
              </a:ext>
            </a:extLst>
          </p:cNvPr>
          <p:cNvSpPr/>
          <p:nvPr/>
        </p:nvSpPr>
        <p:spPr>
          <a:xfrm>
            <a:off x="5279528" y="0"/>
            <a:ext cx="13887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E53158-C6EC-7176-4626-89B393EB117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CCCAED-BF62-74E3-0B56-91AE49092BED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C0635-4AE7-C873-337B-1D828A7E2D63}"/>
              </a:ext>
            </a:extLst>
          </p:cNvPr>
          <p:cNvSpPr/>
          <p:nvPr/>
        </p:nvSpPr>
        <p:spPr>
          <a:xfrm>
            <a:off x="2652544" y="-7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A14CB8-76D6-ED3D-33FB-D1AB0374824C}"/>
              </a:ext>
            </a:extLst>
          </p:cNvPr>
          <p:cNvSpPr/>
          <p:nvPr/>
        </p:nvSpPr>
        <p:spPr>
          <a:xfrm>
            <a:off x="3983192" y="0"/>
            <a:ext cx="1339400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8" grpId="0" animBg="1"/>
    </p:bldLst>
  </p:timing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21555</TotalTime>
  <Words>570</Words>
  <Application>Microsoft Office PowerPoint</Application>
  <PresentationFormat>Widescreen</PresentationFormat>
  <Paragraphs>181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 Light</vt:lpstr>
      <vt:lpstr>Arial</vt:lpstr>
      <vt:lpstr>Roboto</vt:lpstr>
      <vt:lpstr>IBM Plex Sans</vt:lpstr>
      <vt:lpstr>Press Start 2P</vt:lpstr>
      <vt:lpstr>IBM Plex Sans SemiBold</vt:lpstr>
      <vt:lpstr>Calibri</vt:lpstr>
      <vt:lpstr>Roboto Bold</vt:lpstr>
      <vt:lpstr>Roboto Regular</vt:lpstr>
      <vt:lpstr>IBM Plex Sans Medium</vt:lpstr>
      <vt:lpstr>Redgate theme v2</vt:lpstr>
      <vt:lpstr>10  Productivity Tools  in  10 20 Minutes</vt:lpstr>
      <vt:lpstr>10  Productivity Tools  in  10 20 Minutes</vt:lpstr>
      <vt:lpstr>Contestants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Rob Sewell</cp:lastModifiedBy>
  <cp:revision>946</cp:revision>
  <cp:lastPrinted>2015-12-02T11:41:23Z</cp:lastPrinted>
  <dcterms:created xsi:type="dcterms:W3CDTF">2015-11-25T13:50:45Z</dcterms:created>
  <dcterms:modified xsi:type="dcterms:W3CDTF">2022-10-12T13:20:41Z</dcterms:modified>
  <cp:category/>
</cp:coreProperties>
</file>